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3" r:id="rId6"/>
    <p:sldId id="264" r:id="rId7"/>
    <p:sldId id="257" r:id="rId8"/>
    <p:sldId id="258" r:id="rId9"/>
    <p:sldId id="267" r:id="rId10"/>
    <p:sldId id="259" r:id="rId11"/>
    <p:sldId id="260" r:id="rId12"/>
    <p:sldId id="261" r:id="rId13"/>
    <p:sldId id="268" r:id="rId14"/>
    <p:sldId id="265" r:id="rId15"/>
    <p:sldId id="266" r:id="rId16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441DC8-41CB-4729-9E74-C43B5F60CF99}" v="34" dt="2023-02-17T11:02:18.783"/>
    <p1510:client id="{6CC1DA08-7DED-4A82-ACFE-D0B22F22413F}" v="3" dt="2023-02-17T13:50:15.233"/>
    <p1510:client id="{7DB1FCBA-B566-4C9A-872F-5935EDA5855E}" v="1" dt="2023-02-17T13:11:04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6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E495-B941-4846-AEC7-C83BF4AE7F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1019972"/>
            <a:ext cx="7315200" cy="175973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400" b="1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GB"/>
              <a:t>Click to edit the title of your presentation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72C00E-AAEF-8F45-9D7A-7436EDF7285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2787745"/>
            <a:ext cx="7315200" cy="721166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the subtitle</a:t>
            </a:r>
            <a:endParaRPr lang="en-B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02CE29-B92C-0644-B7C9-F53A8E86D9D0}"/>
              </a:ext>
            </a:extLst>
          </p:cNvPr>
          <p:cNvSpPr txBox="1"/>
          <p:nvPr/>
        </p:nvSpPr>
        <p:spPr>
          <a:xfrm>
            <a:off x="838200" y="6319157"/>
            <a:ext cx="525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E" sz="1500" dirty="0">
                <a:solidFill>
                  <a:schemeClr val="bg1"/>
                </a:solidFill>
              </a:rPr>
              <a:t>© PM • Risk Crisis Change, 202</a:t>
            </a:r>
            <a:r>
              <a:rPr lang="fr-BE" sz="1500" dirty="0">
                <a:solidFill>
                  <a:schemeClr val="bg1"/>
                </a:solidFill>
              </a:rPr>
              <a:t>3</a:t>
            </a:r>
            <a:r>
              <a:rPr lang="en-BE" sz="1500" dirty="0">
                <a:solidFill>
                  <a:schemeClr val="bg1"/>
                </a:solidFill>
              </a:rPr>
              <a:t> | pm.be | +32 479 112 112</a:t>
            </a:r>
          </a:p>
        </p:txBody>
      </p:sp>
      <p:sp>
        <p:nvSpPr>
          <p:cNvPr id="12" name="Trapezium 11">
            <a:extLst>
              <a:ext uri="{FF2B5EF4-FFF2-40B4-BE49-F238E27FC236}">
                <a16:creationId xmlns:a16="http://schemas.microsoft.com/office/drawing/2014/main" id="{8B5E7EA3-0D1F-F64C-8EAA-C20C7CBDB143}"/>
              </a:ext>
            </a:extLst>
          </p:cNvPr>
          <p:cNvSpPr/>
          <p:nvPr/>
        </p:nvSpPr>
        <p:spPr>
          <a:xfrm>
            <a:off x="7971004" y="-20510"/>
            <a:ext cx="4232571" cy="6878510"/>
          </a:xfrm>
          <a:custGeom>
            <a:avLst/>
            <a:gdLst>
              <a:gd name="connsiteX0" fmla="*/ 0 w 6828817"/>
              <a:gd name="connsiteY0" fmla="*/ 6858000 h 6858000"/>
              <a:gd name="connsiteX1" fmla="*/ 1707204 w 6828817"/>
              <a:gd name="connsiteY1" fmla="*/ 0 h 6858000"/>
              <a:gd name="connsiteX2" fmla="*/ 5121613 w 6828817"/>
              <a:gd name="connsiteY2" fmla="*/ 0 h 6858000"/>
              <a:gd name="connsiteX3" fmla="*/ 6828817 w 6828817"/>
              <a:gd name="connsiteY3" fmla="*/ 6858000 h 6858000"/>
              <a:gd name="connsiteX4" fmla="*/ 0 w 6828817"/>
              <a:gd name="connsiteY4" fmla="*/ 6858000 h 6858000"/>
              <a:gd name="connsiteX0" fmla="*/ 0 w 5121613"/>
              <a:gd name="connsiteY0" fmla="*/ 6858000 h 7200900"/>
              <a:gd name="connsiteX1" fmla="*/ 1707204 w 5121613"/>
              <a:gd name="connsiteY1" fmla="*/ 0 h 7200900"/>
              <a:gd name="connsiteX2" fmla="*/ 5121613 w 5121613"/>
              <a:gd name="connsiteY2" fmla="*/ 0 h 7200900"/>
              <a:gd name="connsiteX3" fmla="*/ 1946574 w 5121613"/>
              <a:gd name="connsiteY3" fmla="*/ 7200900 h 7200900"/>
              <a:gd name="connsiteX4" fmla="*/ 0 w 5121613"/>
              <a:gd name="connsiteY4" fmla="*/ 6858000 h 7200900"/>
              <a:gd name="connsiteX0" fmla="*/ 0 w 5121613"/>
              <a:gd name="connsiteY0" fmla="*/ 6858000 h 6858000"/>
              <a:gd name="connsiteX1" fmla="*/ 1707204 w 5121613"/>
              <a:gd name="connsiteY1" fmla="*/ 0 h 6858000"/>
              <a:gd name="connsiteX2" fmla="*/ 5121613 w 5121613"/>
              <a:gd name="connsiteY2" fmla="*/ 0 h 6858000"/>
              <a:gd name="connsiteX3" fmla="*/ 4265231 w 5121613"/>
              <a:gd name="connsiteY3" fmla="*/ 6858000 h 6858000"/>
              <a:gd name="connsiteX4" fmla="*/ 0 w 5121613"/>
              <a:gd name="connsiteY4" fmla="*/ 6858000 h 6858000"/>
              <a:gd name="connsiteX0" fmla="*/ 0 w 4265231"/>
              <a:gd name="connsiteY0" fmla="*/ 6858000 h 6858000"/>
              <a:gd name="connsiteX1" fmla="*/ 1707204 w 4265231"/>
              <a:gd name="connsiteY1" fmla="*/ 0 h 6858000"/>
              <a:gd name="connsiteX2" fmla="*/ 3929628 w 4265231"/>
              <a:gd name="connsiteY2" fmla="*/ 244928 h 6858000"/>
              <a:gd name="connsiteX3" fmla="*/ 4265231 w 4265231"/>
              <a:gd name="connsiteY3" fmla="*/ 6858000 h 6858000"/>
              <a:gd name="connsiteX4" fmla="*/ 0 w 4265231"/>
              <a:gd name="connsiteY4" fmla="*/ 6858000 h 6858000"/>
              <a:gd name="connsiteX0" fmla="*/ 0 w 4265231"/>
              <a:gd name="connsiteY0" fmla="*/ 6858001 h 6858001"/>
              <a:gd name="connsiteX1" fmla="*/ 1707204 w 4265231"/>
              <a:gd name="connsiteY1" fmla="*/ 1 h 6858001"/>
              <a:gd name="connsiteX2" fmla="*/ 4256199 w 4265231"/>
              <a:gd name="connsiteY2" fmla="*/ 0 h 6858001"/>
              <a:gd name="connsiteX3" fmla="*/ 4265231 w 4265231"/>
              <a:gd name="connsiteY3" fmla="*/ 6858001 h 6858001"/>
              <a:gd name="connsiteX4" fmla="*/ 0 w 4265231"/>
              <a:gd name="connsiteY4" fmla="*/ 6858001 h 6858001"/>
              <a:gd name="connsiteX0" fmla="*/ 0 w 4265231"/>
              <a:gd name="connsiteY0" fmla="*/ 6858001 h 6858001"/>
              <a:gd name="connsiteX1" fmla="*/ 1443932 w 4265231"/>
              <a:gd name="connsiteY1" fmla="*/ 18606 h 6858001"/>
              <a:gd name="connsiteX2" fmla="*/ 4256199 w 4265231"/>
              <a:gd name="connsiteY2" fmla="*/ 0 h 6858001"/>
              <a:gd name="connsiteX3" fmla="*/ 4265231 w 4265231"/>
              <a:gd name="connsiteY3" fmla="*/ 6858001 h 6858001"/>
              <a:gd name="connsiteX4" fmla="*/ 0 w 4265231"/>
              <a:gd name="connsiteY4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5231" h="6858001">
                <a:moveTo>
                  <a:pt x="0" y="6858001"/>
                </a:moveTo>
                <a:lnTo>
                  <a:pt x="1443932" y="18606"/>
                </a:lnTo>
                <a:lnTo>
                  <a:pt x="4256199" y="0"/>
                </a:lnTo>
                <a:cubicBezTo>
                  <a:pt x="4259210" y="2286000"/>
                  <a:pt x="4262220" y="4572001"/>
                  <a:pt x="4265231" y="6858001"/>
                </a:cubicBezTo>
                <a:lnTo>
                  <a:pt x="0" y="685800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4DDC50-7C8A-F841-A2AD-4A82C27AB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462" y="5162772"/>
            <a:ext cx="1440581" cy="115638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048A05BA-C142-6CB9-1FB4-A2D5CBF07D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13454" y="3429000"/>
            <a:ext cx="1747981" cy="174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387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lumns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35E493D-E920-2248-BC24-C2A780A5A18D}"/>
              </a:ext>
            </a:extLst>
          </p:cNvPr>
          <p:cNvSpPr txBox="1"/>
          <p:nvPr/>
        </p:nvSpPr>
        <p:spPr>
          <a:xfrm>
            <a:off x="968829" y="6319157"/>
            <a:ext cx="525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E" sz="1500" dirty="0"/>
              <a:t>© PM • Risk Crisis Change, 202</a:t>
            </a:r>
            <a:r>
              <a:rPr lang="fr-BE" sz="1500" dirty="0"/>
              <a:t>3</a:t>
            </a:r>
            <a:r>
              <a:rPr lang="en-BE" sz="1500" dirty="0"/>
              <a:t> | pm.be | +32 479 112 112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67D321-B3FC-3E40-9B6D-06D90C90F2EE}"/>
              </a:ext>
            </a:extLst>
          </p:cNvPr>
          <p:cNvSpPr/>
          <p:nvPr/>
        </p:nvSpPr>
        <p:spPr>
          <a:xfrm>
            <a:off x="0" y="1"/>
            <a:ext cx="27758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5E65AE0-2251-4448-BAA7-03CC938F0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828" y="457200"/>
            <a:ext cx="10515601" cy="12334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GB"/>
              <a:t>Click to edit the title</a:t>
            </a:r>
            <a:endParaRPr lang="en-BE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A3F5C9B-B6D1-F548-9B8A-AA80214EAB7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68827" y="2546430"/>
            <a:ext cx="5127173" cy="3630532"/>
          </a:xfrm>
        </p:spPr>
        <p:txBody>
          <a:bodyPr>
            <a:normAutofit/>
          </a:bodyPr>
          <a:lstStyle>
            <a:lvl1pPr marL="319088" indent="-319088">
              <a:tabLst/>
              <a:defRPr sz="2400"/>
            </a:lvl1pPr>
            <a:lvl2pPr marL="846138" indent="-263525">
              <a:tabLst/>
              <a:defRPr sz="20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this bullet point</a:t>
            </a:r>
          </a:p>
          <a:p>
            <a:pPr lvl="1"/>
            <a:r>
              <a:rPr lang="en-GB"/>
              <a:t>This is the second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226CA7A-78A6-6D49-BA46-82889BAB545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57256" y="2546429"/>
            <a:ext cx="5127173" cy="3630532"/>
          </a:xfrm>
        </p:spPr>
        <p:txBody>
          <a:bodyPr>
            <a:normAutofit/>
          </a:bodyPr>
          <a:lstStyle>
            <a:lvl1pPr marL="319088" indent="-319088">
              <a:tabLst/>
              <a:defRPr sz="2400"/>
            </a:lvl1pPr>
            <a:lvl2pPr marL="846138" indent="-263525">
              <a:tabLst/>
              <a:defRPr sz="20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this bullet point</a:t>
            </a:r>
          </a:p>
          <a:p>
            <a:pPr lvl="1"/>
            <a:r>
              <a:rPr lang="en-GB"/>
              <a:t>This is the 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E973587-BD9C-4F4C-A662-5093D4AA71AD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68828" y="1825625"/>
            <a:ext cx="5127172" cy="720805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defRPr>
            </a:lvl1pPr>
            <a:lvl2pPr>
              <a:defRPr sz="24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the subtitle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6C6615C-0B9D-674F-A31B-2281B744B3C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357256" y="1825624"/>
            <a:ext cx="5127172" cy="720805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defRPr>
            </a:lvl1pPr>
            <a:lvl2pPr>
              <a:defRPr sz="24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the subtitle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1E511FB-3E24-054E-8B20-DBFE4AADAA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6926" y="5809565"/>
            <a:ext cx="1037417" cy="832757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A9CE5F47-F204-D5B5-8155-BB27F0123B1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3492" y="5674566"/>
            <a:ext cx="1183434" cy="118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49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lumns with subtitle and breadcrum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35E493D-E920-2248-BC24-C2A780A5A18D}"/>
              </a:ext>
            </a:extLst>
          </p:cNvPr>
          <p:cNvSpPr txBox="1"/>
          <p:nvPr/>
        </p:nvSpPr>
        <p:spPr>
          <a:xfrm>
            <a:off x="968829" y="6319157"/>
            <a:ext cx="525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E" sz="1500" dirty="0"/>
              <a:t>© PM • Risk Crisis Change, 202</a:t>
            </a:r>
            <a:r>
              <a:rPr lang="fr-BE" sz="1500" dirty="0"/>
              <a:t>3</a:t>
            </a:r>
            <a:r>
              <a:rPr lang="en-BE" sz="1500" dirty="0"/>
              <a:t> | pm.be | +32 479 112 112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67D321-B3FC-3E40-9B6D-06D90C90F2EE}"/>
              </a:ext>
            </a:extLst>
          </p:cNvPr>
          <p:cNvSpPr/>
          <p:nvPr/>
        </p:nvSpPr>
        <p:spPr>
          <a:xfrm>
            <a:off x="0" y="1"/>
            <a:ext cx="27758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5E65AE0-2251-4448-BAA7-03CC938F0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829" y="457200"/>
            <a:ext cx="7565572" cy="12334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GB"/>
              <a:t>Click to edit the title</a:t>
            </a:r>
            <a:endParaRPr lang="en-BE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A3F5C9B-B6D1-F548-9B8A-AA80214EAB7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68827" y="2546430"/>
            <a:ext cx="5127173" cy="3630532"/>
          </a:xfrm>
        </p:spPr>
        <p:txBody>
          <a:bodyPr>
            <a:normAutofit/>
          </a:bodyPr>
          <a:lstStyle>
            <a:lvl1pPr marL="319088" indent="-319088">
              <a:tabLst/>
              <a:defRPr sz="2400"/>
            </a:lvl1pPr>
            <a:lvl2pPr marL="846138" indent="-263525">
              <a:tabLst/>
              <a:defRPr sz="20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this bullet point</a:t>
            </a:r>
          </a:p>
          <a:p>
            <a:pPr lvl="1"/>
            <a:r>
              <a:rPr lang="en-GB"/>
              <a:t>This is the second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226CA7A-78A6-6D49-BA46-82889BAB545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57256" y="2546429"/>
            <a:ext cx="5127173" cy="3630532"/>
          </a:xfrm>
        </p:spPr>
        <p:txBody>
          <a:bodyPr>
            <a:normAutofit/>
          </a:bodyPr>
          <a:lstStyle>
            <a:lvl1pPr marL="319088" indent="-319088">
              <a:tabLst/>
              <a:defRPr sz="2400"/>
            </a:lvl1pPr>
            <a:lvl2pPr marL="846138" indent="-263525">
              <a:tabLst/>
              <a:defRPr sz="20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this bullet point</a:t>
            </a:r>
          </a:p>
          <a:p>
            <a:pPr lvl="1"/>
            <a:r>
              <a:rPr lang="en-GB"/>
              <a:t>This is the 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E973587-BD9C-4F4C-A662-5093D4AA71AD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68828" y="1825625"/>
            <a:ext cx="5127172" cy="720805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defRPr>
            </a:lvl1pPr>
            <a:lvl2pPr>
              <a:defRPr sz="24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the subtitle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6C6615C-0B9D-674F-A31B-2281B744B3C2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357256" y="1825624"/>
            <a:ext cx="5127172" cy="720805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defRPr>
            </a:lvl1pPr>
            <a:lvl2pPr>
              <a:defRPr sz="24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the subtitle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1E511FB-3E24-054E-8B20-DBFE4AADAA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6926" y="5809565"/>
            <a:ext cx="1037417" cy="832757"/>
          </a:xfrm>
          <a:prstGeom prst="rect">
            <a:avLst/>
          </a:prstGeom>
        </p:spPr>
      </p:pic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0C8A1DCE-1FDE-6C4F-85A8-270EA32CF63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534400" y="687908"/>
            <a:ext cx="2949575" cy="355516"/>
          </a:xfrm>
        </p:spPr>
        <p:txBody>
          <a:bodyPr anchor="ctr">
            <a:noAutofit/>
          </a:bodyPr>
          <a:lstStyle>
            <a:lvl1pPr marL="0" indent="0" algn="r">
              <a:buNone/>
              <a:defRPr sz="1800">
                <a:latin typeface="Poppins SemiBold" pitchFamily="2" charset="77"/>
                <a:cs typeface="Poppins SemiBold" pitchFamily="2" charset="77"/>
              </a:defRPr>
            </a:lvl1pPr>
          </a:lstStyle>
          <a:p>
            <a:pPr lvl="0"/>
            <a:r>
              <a:rPr lang="en-GB"/>
              <a:t>Breadcrumbs parent</a:t>
            </a:r>
            <a:endParaRPr lang="en-BE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09976F11-3B86-AD40-9882-0B1F6B2CDE9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34400" y="1073944"/>
            <a:ext cx="2949575" cy="355517"/>
          </a:xfrm>
        </p:spPr>
        <p:txBody>
          <a:bodyPr anchor="ctr">
            <a:noAutofit/>
          </a:bodyPr>
          <a:lstStyle>
            <a:lvl1pPr marL="0" indent="0" algn="r">
              <a:buNone/>
              <a:defRPr sz="180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defRPr>
            </a:lvl1pPr>
          </a:lstStyle>
          <a:p>
            <a:pPr lvl="0"/>
            <a:r>
              <a:rPr lang="en-GB"/>
              <a:t>&gt; Breadcrumbs child</a:t>
            </a:r>
            <a:endParaRPr lang="en-BE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913E296D-B8FD-A6A9-E704-BD2E5FC580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3492" y="5674566"/>
            <a:ext cx="1183434" cy="118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865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3E0A0-1DFB-F146-BF47-31C98FE3EA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828" y="457200"/>
            <a:ext cx="10515601" cy="12334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GB"/>
              <a:t>Click to edit the title</a:t>
            </a:r>
            <a:endParaRPr lang="en-B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5E493D-E920-2248-BC24-C2A780A5A18D}"/>
              </a:ext>
            </a:extLst>
          </p:cNvPr>
          <p:cNvSpPr txBox="1"/>
          <p:nvPr/>
        </p:nvSpPr>
        <p:spPr>
          <a:xfrm>
            <a:off x="838200" y="6319157"/>
            <a:ext cx="525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E" sz="1500" dirty="0"/>
              <a:t>© PM • Risk Crisis Change, 202</a:t>
            </a:r>
            <a:r>
              <a:rPr lang="fr-BE" sz="1500" dirty="0"/>
              <a:t>3</a:t>
            </a:r>
            <a:r>
              <a:rPr lang="en-BE" sz="1500" dirty="0"/>
              <a:t> | pm.be | +32 479 112 112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7E313B-6DB5-734B-9B1F-FCD6393C51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16198" y="1825624"/>
            <a:ext cx="5268231" cy="42374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BE"/>
              <a:t>Click to add picture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BE2015-344B-9C4D-9439-01A4BDE2A68E}"/>
              </a:ext>
            </a:extLst>
          </p:cNvPr>
          <p:cNvSpPr/>
          <p:nvPr/>
        </p:nvSpPr>
        <p:spPr>
          <a:xfrm>
            <a:off x="0" y="1"/>
            <a:ext cx="27758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A44220D-C45E-D44F-BCB1-C84C7A99065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68828" y="1825624"/>
            <a:ext cx="5006976" cy="4237489"/>
          </a:xfrm>
        </p:spPr>
        <p:txBody>
          <a:bodyPr>
            <a:normAutofit/>
          </a:bodyPr>
          <a:lstStyle>
            <a:lvl1pPr marL="319088" indent="-319088">
              <a:tabLst/>
              <a:defRPr sz="2400"/>
            </a:lvl1pPr>
            <a:lvl2pPr marL="846138" indent="-263525">
              <a:tabLst/>
              <a:defRPr sz="20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this bullet point</a:t>
            </a:r>
          </a:p>
          <a:p>
            <a:pPr lvl="1"/>
            <a:r>
              <a:rPr lang="en-GB"/>
              <a:t>This is the second level</a:t>
            </a:r>
          </a:p>
        </p:txBody>
      </p:sp>
    </p:spTree>
    <p:extLst>
      <p:ext uri="{BB962C8B-B14F-4D97-AF65-F5344CB8AC3E}">
        <p14:creationId xmlns:p14="http://schemas.microsoft.com/office/powerpoint/2010/main" val="600036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mage right with breadcrum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3E0A0-1DFB-F146-BF47-31C98FE3EA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828" y="457200"/>
            <a:ext cx="7565572" cy="12334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GB"/>
              <a:t>Click to edit the title</a:t>
            </a:r>
            <a:endParaRPr lang="en-B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5E493D-E920-2248-BC24-C2A780A5A18D}"/>
              </a:ext>
            </a:extLst>
          </p:cNvPr>
          <p:cNvSpPr txBox="1"/>
          <p:nvPr/>
        </p:nvSpPr>
        <p:spPr>
          <a:xfrm>
            <a:off x="838200" y="6319157"/>
            <a:ext cx="525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E" sz="1500" dirty="0"/>
              <a:t>© PM • Risk Crisis Change, 202</a:t>
            </a:r>
            <a:r>
              <a:rPr lang="fr-BE" sz="1500" dirty="0"/>
              <a:t>3</a:t>
            </a:r>
            <a:r>
              <a:rPr lang="en-BE" sz="1500" dirty="0"/>
              <a:t> | pm.be | +32 479 112 112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7E313B-6DB5-734B-9B1F-FCD6393C51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16198" y="1825624"/>
            <a:ext cx="5268231" cy="42374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BE"/>
              <a:t>Click to add picture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BE2015-344B-9C4D-9439-01A4BDE2A68E}"/>
              </a:ext>
            </a:extLst>
          </p:cNvPr>
          <p:cNvSpPr/>
          <p:nvPr/>
        </p:nvSpPr>
        <p:spPr>
          <a:xfrm>
            <a:off x="0" y="1"/>
            <a:ext cx="27758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A44220D-C45E-D44F-BCB1-C84C7A99065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68828" y="1825624"/>
            <a:ext cx="5006976" cy="4237489"/>
          </a:xfrm>
        </p:spPr>
        <p:txBody>
          <a:bodyPr>
            <a:normAutofit/>
          </a:bodyPr>
          <a:lstStyle>
            <a:lvl1pPr marL="319088" indent="-319088">
              <a:tabLst/>
              <a:defRPr sz="2400"/>
            </a:lvl1pPr>
            <a:lvl2pPr marL="846138" indent="-263525">
              <a:tabLst/>
              <a:defRPr sz="20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this bullet point</a:t>
            </a:r>
          </a:p>
          <a:p>
            <a:pPr lvl="1"/>
            <a:r>
              <a:rPr lang="en-GB"/>
              <a:t>This is the second level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B34870F-0776-CE44-87CB-C09AC29D2F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34400" y="687908"/>
            <a:ext cx="2949575" cy="355516"/>
          </a:xfrm>
        </p:spPr>
        <p:txBody>
          <a:bodyPr anchor="ctr">
            <a:noAutofit/>
          </a:bodyPr>
          <a:lstStyle>
            <a:lvl1pPr marL="0" indent="0" algn="r">
              <a:buNone/>
              <a:defRPr sz="1800">
                <a:latin typeface="Poppins SemiBold" pitchFamily="2" charset="77"/>
                <a:cs typeface="Poppins SemiBold" pitchFamily="2" charset="77"/>
              </a:defRPr>
            </a:lvl1pPr>
          </a:lstStyle>
          <a:p>
            <a:pPr lvl="0"/>
            <a:r>
              <a:rPr lang="en-GB"/>
              <a:t>Breadcrumbs parent</a:t>
            </a:r>
            <a:endParaRPr lang="en-BE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6F2B8B2-313A-354C-BDF7-0D9A08AA5D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34400" y="1073944"/>
            <a:ext cx="2949575" cy="355517"/>
          </a:xfrm>
        </p:spPr>
        <p:txBody>
          <a:bodyPr anchor="ctr">
            <a:noAutofit/>
          </a:bodyPr>
          <a:lstStyle>
            <a:lvl1pPr marL="0" indent="0" algn="r">
              <a:buNone/>
              <a:defRPr sz="180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defRPr>
            </a:lvl1pPr>
          </a:lstStyle>
          <a:p>
            <a:pPr lvl="0"/>
            <a:r>
              <a:rPr lang="en-GB"/>
              <a:t>&gt; Breadcrumbs child</a:t>
            </a:r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14677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o with breadcrum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FBE2015-344B-9C4D-9439-01A4BDE2A68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F3E0A0-1DFB-F146-BF47-31C98FE3EA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7571" y="457200"/>
            <a:ext cx="7826829" cy="12334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GB"/>
              <a:t>Click to add person’s name</a:t>
            </a:r>
            <a:endParaRPr lang="en-BE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7E313B-6DB5-734B-9B1F-FCD6393C51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659757" y="1825624"/>
            <a:ext cx="3824672" cy="4447854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BE"/>
              <a:t>Click to add a picture of your good-looking colleague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A44220D-C45E-D44F-BCB1-C84C7A99065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07571" y="2546430"/>
            <a:ext cx="6594377" cy="3727048"/>
          </a:xfrm>
        </p:spPr>
        <p:txBody>
          <a:bodyPr>
            <a:normAutofit/>
          </a:bodyPr>
          <a:lstStyle>
            <a:lvl1pPr marL="0" indent="0">
              <a:buNone/>
              <a:tabLst/>
              <a:defRPr sz="2400"/>
            </a:lvl1pPr>
            <a:lvl2pPr marL="846138" indent="-263525">
              <a:tabLst/>
              <a:defRPr sz="20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add the person’s bio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B34870F-0776-CE44-87CB-C09AC29D2F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34400" y="687908"/>
            <a:ext cx="2949575" cy="355516"/>
          </a:xfrm>
        </p:spPr>
        <p:txBody>
          <a:bodyPr anchor="ctr">
            <a:noAutofit/>
          </a:bodyPr>
          <a:lstStyle>
            <a:lvl1pPr marL="0" indent="0" algn="r">
              <a:buNone/>
              <a:defRPr sz="1800">
                <a:latin typeface="Poppins SemiBold" pitchFamily="2" charset="77"/>
                <a:cs typeface="Poppins SemiBold" pitchFamily="2" charset="77"/>
              </a:defRPr>
            </a:lvl1pPr>
          </a:lstStyle>
          <a:p>
            <a:pPr lvl="0"/>
            <a:r>
              <a:rPr lang="en-GB"/>
              <a:t>Breadcrumbs parent</a:t>
            </a:r>
            <a:endParaRPr lang="en-BE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56F2B8B2-313A-354C-BDF7-0D9A08AA5D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34400" y="1073944"/>
            <a:ext cx="2949575" cy="355517"/>
          </a:xfrm>
        </p:spPr>
        <p:txBody>
          <a:bodyPr anchor="ctr">
            <a:noAutofit/>
          </a:bodyPr>
          <a:lstStyle>
            <a:lvl1pPr marL="0" indent="0" algn="r">
              <a:buNone/>
              <a:defRPr sz="180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defRPr>
            </a:lvl1pPr>
          </a:lstStyle>
          <a:p>
            <a:pPr lvl="0"/>
            <a:r>
              <a:rPr lang="en-GB"/>
              <a:t>&gt; Breadcrumbs child</a:t>
            </a:r>
            <a:endParaRPr lang="en-BE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B0F111B-3F1C-F64E-AC9A-2297D9658D71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07571" y="1825625"/>
            <a:ext cx="6594377" cy="720805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defRPr>
            </a:lvl1pPr>
            <a:lvl2pPr>
              <a:defRPr sz="24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add person’s title</a:t>
            </a:r>
          </a:p>
        </p:txBody>
      </p:sp>
    </p:spTree>
    <p:extLst>
      <p:ext uri="{BB962C8B-B14F-4D97-AF65-F5344CB8AC3E}">
        <p14:creationId xmlns:p14="http://schemas.microsoft.com/office/powerpoint/2010/main" val="1093108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mage right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3E0A0-1DFB-F146-BF47-31C98FE3EA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828" y="457200"/>
            <a:ext cx="10515601" cy="12334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GB"/>
              <a:t>Click to edit the title</a:t>
            </a:r>
            <a:endParaRPr lang="en-B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5E493D-E920-2248-BC24-C2A780A5A18D}"/>
              </a:ext>
            </a:extLst>
          </p:cNvPr>
          <p:cNvSpPr txBox="1"/>
          <p:nvPr/>
        </p:nvSpPr>
        <p:spPr>
          <a:xfrm>
            <a:off x="838200" y="6319157"/>
            <a:ext cx="525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E" sz="1500" dirty="0"/>
              <a:t>© PM • Risk Crisis Change, 202</a:t>
            </a:r>
            <a:r>
              <a:rPr lang="fr-BE" sz="1500" dirty="0"/>
              <a:t>3</a:t>
            </a:r>
            <a:r>
              <a:rPr lang="en-BE" sz="1500" dirty="0"/>
              <a:t> | pm.be | +32 479 112 112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7E313B-6DB5-734B-9B1F-FCD6393C51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16198" y="1825625"/>
            <a:ext cx="5268231" cy="423748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BE"/>
              <a:t>Click to add picture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BE2015-344B-9C4D-9439-01A4BDE2A68E}"/>
              </a:ext>
            </a:extLst>
          </p:cNvPr>
          <p:cNvSpPr/>
          <p:nvPr/>
        </p:nvSpPr>
        <p:spPr>
          <a:xfrm>
            <a:off x="0" y="1"/>
            <a:ext cx="27758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A44220D-C45E-D44F-BCB1-C84C7A99065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68827" y="2546430"/>
            <a:ext cx="5006975" cy="3516683"/>
          </a:xfrm>
        </p:spPr>
        <p:txBody>
          <a:bodyPr>
            <a:normAutofit/>
          </a:bodyPr>
          <a:lstStyle>
            <a:lvl1pPr marL="319088" indent="-319088">
              <a:tabLst/>
              <a:defRPr sz="2400"/>
            </a:lvl1pPr>
            <a:lvl2pPr marL="846138" indent="-263525">
              <a:tabLst/>
              <a:defRPr sz="20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this bullet point</a:t>
            </a:r>
          </a:p>
          <a:p>
            <a:pPr lvl="1"/>
            <a:r>
              <a:rPr lang="en-GB"/>
              <a:t>This is the 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EA8C428-1567-404F-A497-222D49BC5E6F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68828" y="1825625"/>
            <a:ext cx="5006975" cy="720805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defRPr>
            </a:lvl1pPr>
            <a:lvl2pPr>
              <a:defRPr sz="24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the subtitle</a:t>
            </a:r>
          </a:p>
        </p:txBody>
      </p:sp>
    </p:spTree>
    <p:extLst>
      <p:ext uri="{BB962C8B-B14F-4D97-AF65-F5344CB8AC3E}">
        <p14:creationId xmlns:p14="http://schemas.microsoft.com/office/powerpoint/2010/main" val="365304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mage right and subtitle with breadcrum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3E0A0-1DFB-F146-BF47-31C98FE3EA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828" y="457200"/>
            <a:ext cx="7565572" cy="12334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GB"/>
              <a:t>Click to edit the title</a:t>
            </a:r>
            <a:endParaRPr lang="en-B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5E493D-E920-2248-BC24-C2A780A5A18D}"/>
              </a:ext>
            </a:extLst>
          </p:cNvPr>
          <p:cNvSpPr txBox="1"/>
          <p:nvPr/>
        </p:nvSpPr>
        <p:spPr>
          <a:xfrm>
            <a:off x="838200" y="6319157"/>
            <a:ext cx="525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E" sz="1500" dirty="0"/>
              <a:t>© PM • Risk Crisis Change, 202</a:t>
            </a:r>
            <a:r>
              <a:rPr lang="fr-BE" sz="1500" dirty="0"/>
              <a:t>3</a:t>
            </a:r>
            <a:r>
              <a:rPr lang="en-BE" sz="1500" dirty="0"/>
              <a:t> | pm.be | +32 479 112 112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7E313B-6DB5-734B-9B1F-FCD6393C51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216198" y="1825625"/>
            <a:ext cx="5268231" cy="423748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BE"/>
              <a:t>Click to add picture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BE2015-344B-9C4D-9439-01A4BDE2A68E}"/>
              </a:ext>
            </a:extLst>
          </p:cNvPr>
          <p:cNvSpPr/>
          <p:nvPr/>
        </p:nvSpPr>
        <p:spPr>
          <a:xfrm>
            <a:off x="0" y="1"/>
            <a:ext cx="27758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A44220D-C45E-D44F-BCB1-C84C7A99065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68827" y="2546430"/>
            <a:ext cx="5006975" cy="3516683"/>
          </a:xfrm>
        </p:spPr>
        <p:txBody>
          <a:bodyPr>
            <a:normAutofit/>
          </a:bodyPr>
          <a:lstStyle>
            <a:lvl1pPr marL="319088" indent="-319088">
              <a:tabLst/>
              <a:defRPr sz="2400"/>
            </a:lvl1pPr>
            <a:lvl2pPr marL="846138" indent="-263525">
              <a:tabLst/>
              <a:defRPr sz="20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this bullet point</a:t>
            </a:r>
          </a:p>
          <a:p>
            <a:pPr lvl="1"/>
            <a:r>
              <a:rPr lang="en-GB"/>
              <a:t>This is the 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EA8C428-1567-404F-A497-222D49BC5E6F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68828" y="1825625"/>
            <a:ext cx="5006975" cy="720805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defRPr>
            </a:lvl1pPr>
            <a:lvl2pPr>
              <a:defRPr sz="24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the subtitle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75656F7D-F235-2F42-9677-24452D1F36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34400" y="687908"/>
            <a:ext cx="2949575" cy="355516"/>
          </a:xfrm>
        </p:spPr>
        <p:txBody>
          <a:bodyPr anchor="ctr">
            <a:noAutofit/>
          </a:bodyPr>
          <a:lstStyle>
            <a:lvl1pPr marL="0" indent="0" algn="r">
              <a:buNone/>
              <a:defRPr sz="1800">
                <a:latin typeface="Poppins SemiBold" pitchFamily="2" charset="77"/>
                <a:cs typeface="Poppins SemiBold" pitchFamily="2" charset="77"/>
              </a:defRPr>
            </a:lvl1pPr>
          </a:lstStyle>
          <a:p>
            <a:pPr lvl="0"/>
            <a:r>
              <a:rPr lang="en-GB"/>
              <a:t>Breadcrumbs parent</a:t>
            </a:r>
            <a:endParaRPr lang="en-BE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ED76FE6-1368-C246-8FD7-0192C9AB80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34400" y="1073944"/>
            <a:ext cx="2949575" cy="355517"/>
          </a:xfrm>
        </p:spPr>
        <p:txBody>
          <a:bodyPr anchor="ctr">
            <a:noAutofit/>
          </a:bodyPr>
          <a:lstStyle>
            <a:lvl1pPr marL="0" indent="0" algn="r">
              <a:buNone/>
              <a:defRPr sz="180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defRPr>
            </a:lvl1pPr>
          </a:lstStyle>
          <a:p>
            <a:pPr lvl="0"/>
            <a:r>
              <a:rPr lang="en-GB"/>
              <a:t>&gt; Breadcrumbs child</a:t>
            </a:r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99010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3E0A0-1DFB-F146-BF47-31C98FE3EA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454" y="457200"/>
            <a:ext cx="5006975" cy="12334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GB"/>
              <a:t>Click to edit the title</a:t>
            </a:r>
            <a:endParaRPr lang="en-B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5E493D-E920-2248-BC24-C2A780A5A18D}"/>
              </a:ext>
            </a:extLst>
          </p:cNvPr>
          <p:cNvSpPr txBox="1"/>
          <p:nvPr/>
        </p:nvSpPr>
        <p:spPr>
          <a:xfrm>
            <a:off x="838200" y="6319157"/>
            <a:ext cx="525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E" sz="1500" dirty="0"/>
              <a:t>© PM • Risk Crisis Change, 202</a:t>
            </a:r>
            <a:r>
              <a:rPr lang="fr-BE" sz="1500" dirty="0"/>
              <a:t>3</a:t>
            </a:r>
            <a:r>
              <a:rPr lang="en-BE" sz="1500" dirty="0"/>
              <a:t> | pm.be | +32 479 112 112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7E313B-6DB5-734B-9B1F-FCD6393C51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38200" y="794883"/>
            <a:ext cx="5268231" cy="526823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BE"/>
              <a:t>Click to add picture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BE2015-344B-9C4D-9439-01A4BDE2A68E}"/>
              </a:ext>
            </a:extLst>
          </p:cNvPr>
          <p:cNvSpPr/>
          <p:nvPr/>
        </p:nvSpPr>
        <p:spPr>
          <a:xfrm>
            <a:off x="0" y="1"/>
            <a:ext cx="27758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D96D3E-D3FD-D847-A036-CA4E607B425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477454" y="1825626"/>
            <a:ext cx="5006975" cy="4237488"/>
          </a:xfrm>
        </p:spPr>
        <p:txBody>
          <a:bodyPr>
            <a:normAutofit/>
          </a:bodyPr>
          <a:lstStyle>
            <a:lvl1pPr marL="319088" indent="-319088">
              <a:tabLst/>
              <a:defRPr sz="2400"/>
            </a:lvl1pPr>
            <a:lvl2pPr marL="846138" indent="-263525">
              <a:tabLst/>
              <a:defRPr sz="20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this bullet point</a:t>
            </a:r>
          </a:p>
          <a:p>
            <a:pPr lvl="1"/>
            <a:r>
              <a:rPr lang="en-GB"/>
              <a:t>This is the second level</a:t>
            </a:r>
          </a:p>
        </p:txBody>
      </p:sp>
    </p:spTree>
    <p:extLst>
      <p:ext uri="{BB962C8B-B14F-4D97-AF65-F5344CB8AC3E}">
        <p14:creationId xmlns:p14="http://schemas.microsoft.com/office/powerpoint/2010/main" val="1537102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mage lef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3E0A0-1DFB-F146-BF47-31C98FE3EA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454" y="457200"/>
            <a:ext cx="5006975" cy="12334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GB"/>
              <a:t>Click to edit the title</a:t>
            </a:r>
            <a:endParaRPr lang="en-B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5E493D-E920-2248-BC24-C2A780A5A18D}"/>
              </a:ext>
            </a:extLst>
          </p:cNvPr>
          <p:cNvSpPr txBox="1"/>
          <p:nvPr/>
        </p:nvSpPr>
        <p:spPr>
          <a:xfrm>
            <a:off x="838200" y="6319157"/>
            <a:ext cx="525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E" sz="1500" dirty="0"/>
              <a:t>© PM • Risk Crisis Change, 202</a:t>
            </a:r>
            <a:r>
              <a:rPr lang="fr-BE" sz="1500" dirty="0"/>
              <a:t>3</a:t>
            </a:r>
            <a:r>
              <a:rPr lang="en-BE" sz="1500" dirty="0"/>
              <a:t> | pm.be | +32 479 112 112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7E313B-6DB5-734B-9B1F-FCD6393C51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38200" y="794883"/>
            <a:ext cx="5268231" cy="526823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BE"/>
              <a:t>Click to add picture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BE2015-344B-9C4D-9439-01A4BDE2A68E}"/>
              </a:ext>
            </a:extLst>
          </p:cNvPr>
          <p:cNvSpPr/>
          <p:nvPr/>
        </p:nvSpPr>
        <p:spPr>
          <a:xfrm>
            <a:off x="0" y="1"/>
            <a:ext cx="27758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9D96D3E-D3FD-D847-A036-CA4E607B4259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477454" y="2546430"/>
            <a:ext cx="5006975" cy="3516683"/>
          </a:xfrm>
        </p:spPr>
        <p:txBody>
          <a:bodyPr>
            <a:normAutofit/>
          </a:bodyPr>
          <a:lstStyle>
            <a:lvl1pPr marL="319088" indent="-319088">
              <a:tabLst/>
              <a:defRPr sz="2400"/>
            </a:lvl1pPr>
            <a:lvl2pPr marL="846138" indent="-263525">
              <a:tabLst/>
              <a:defRPr sz="20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this bullet point</a:t>
            </a:r>
          </a:p>
          <a:p>
            <a:pPr lvl="1"/>
            <a:r>
              <a:rPr lang="en-GB"/>
              <a:t>This is the 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B9C9C29-2E10-AB4C-BE59-9FC3EE786796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477455" y="1825625"/>
            <a:ext cx="5006974" cy="720805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defRPr>
            </a:lvl1pPr>
            <a:lvl2pPr>
              <a:defRPr sz="24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the subtitle</a:t>
            </a:r>
          </a:p>
        </p:txBody>
      </p:sp>
    </p:spTree>
    <p:extLst>
      <p:ext uri="{BB962C8B-B14F-4D97-AF65-F5344CB8AC3E}">
        <p14:creationId xmlns:p14="http://schemas.microsoft.com/office/powerpoint/2010/main" val="4288923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35E493D-E920-2248-BC24-C2A780A5A18D}"/>
              </a:ext>
            </a:extLst>
          </p:cNvPr>
          <p:cNvSpPr txBox="1"/>
          <p:nvPr/>
        </p:nvSpPr>
        <p:spPr>
          <a:xfrm>
            <a:off x="838200" y="6319157"/>
            <a:ext cx="525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E" sz="1500" dirty="0"/>
              <a:t>© PM • Risk Crisis Change, 202</a:t>
            </a:r>
            <a:r>
              <a:rPr lang="fr-BE" sz="1500" dirty="0"/>
              <a:t>3</a:t>
            </a:r>
            <a:r>
              <a:rPr lang="en-BE" sz="1500" dirty="0"/>
              <a:t> | pm.be | +32 479 112 112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BE2015-344B-9C4D-9439-01A4BDE2A68E}"/>
              </a:ext>
            </a:extLst>
          </p:cNvPr>
          <p:cNvSpPr/>
          <p:nvPr/>
        </p:nvSpPr>
        <p:spPr>
          <a:xfrm>
            <a:off x="0" y="1"/>
            <a:ext cx="27758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B7B3162-42DD-2046-9299-2596E00F0A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828" y="457200"/>
            <a:ext cx="10515600" cy="12334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GB"/>
              <a:t>Click to edit the title</a:t>
            </a:r>
            <a:endParaRPr lang="en-B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5BA47B-4658-304C-9FDA-626965E426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6926" y="5809565"/>
            <a:ext cx="1037417" cy="832757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B8911D4F-D183-6A8F-A711-30D7B60804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3492" y="5674566"/>
            <a:ext cx="1183434" cy="118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17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shape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D4F1C-980A-BA4C-8453-3D235CBF261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68830" y="1825625"/>
            <a:ext cx="7110299" cy="4351338"/>
          </a:xfrm>
        </p:spPr>
        <p:txBody>
          <a:bodyPr>
            <a:normAutofit/>
          </a:bodyPr>
          <a:lstStyle>
            <a:lvl1pPr marL="319088" indent="-319088">
              <a:tabLst/>
              <a:defRPr sz="2400"/>
            </a:lvl1pPr>
            <a:lvl2pPr marL="846138" indent="-263525">
              <a:tabLst/>
              <a:defRPr sz="20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this bullet point item</a:t>
            </a:r>
          </a:p>
          <a:p>
            <a:pPr lvl="1"/>
            <a:r>
              <a:rPr lang="en-GB"/>
              <a:t>This is the second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98442DD-4988-3742-BFD9-BB256312C788}"/>
              </a:ext>
            </a:extLst>
          </p:cNvPr>
          <p:cNvSpPr txBox="1"/>
          <p:nvPr/>
        </p:nvSpPr>
        <p:spPr>
          <a:xfrm>
            <a:off x="968829" y="6319157"/>
            <a:ext cx="525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E" sz="1500" dirty="0"/>
              <a:t>© PM • Risk Crisis Change, 202</a:t>
            </a:r>
            <a:r>
              <a:rPr lang="fr-BE" sz="1500" dirty="0"/>
              <a:t>3</a:t>
            </a:r>
            <a:r>
              <a:rPr lang="en-BE" sz="1500" dirty="0"/>
              <a:t> | pm.be | +32 479 112 112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93ECFE-4D0F-DA48-A7EF-A4DB19770ED4}"/>
              </a:ext>
            </a:extLst>
          </p:cNvPr>
          <p:cNvSpPr/>
          <p:nvPr/>
        </p:nvSpPr>
        <p:spPr>
          <a:xfrm>
            <a:off x="0" y="1"/>
            <a:ext cx="27758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8D1B423-0E44-EA4F-B0E7-9329103A64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828" y="457200"/>
            <a:ext cx="7110301" cy="12334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GB"/>
              <a:t>Click to edit the title</a:t>
            </a:r>
            <a:endParaRPr lang="en-BE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EB43EB7-0C1D-8E42-9EBF-CA6DED3B5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6926" y="5809565"/>
            <a:ext cx="1037417" cy="832757"/>
          </a:xfrm>
          <a:prstGeom prst="rect">
            <a:avLst/>
          </a:prstGeom>
        </p:spPr>
      </p:pic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F410A19E-118B-5345-970A-73AA56D708C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968717" y="-24827"/>
            <a:ext cx="4251294" cy="6899812"/>
          </a:xfrm>
          <a:custGeom>
            <a:avLst/>
            <a:gdLst>
              <a:gd name="connsiteX0" fmla="*/ 0 w 3557286"/>
              <a:gd name="connsiteY0" fmla="*/ 6858000 h 6858000"/>
              <a:gd name="connsiteX1" fmla="*/ 758413 w 3557286"/>
              <a:gd name="connsiteY1" fmla="*/ 0 h 6858000"/>
              <a:gd name="connsiteX2" fmla="*/ 2798873 w 3557286"/>
              <a:gd name="connsiteY2" fmla="*/ 0 h 6858000"/>
              <a:gd name="connsiteX3" fmla="*/ 3557286 w 3557286"/>
              <a:gd name="connsiteY3" fmla="*/ 6858000 h 6858000"/>
              <a:gd name="connsiteX4" fmla="*/ 0 w 3557286"/>
              <a:gd name="connsiteY4" fmla="*/ 6858000 h 6858000"/>
              <a:gd name="connsiteX0" fmla="*/ 0 w 3557286"/>
              <a:gd name="connsiteY0" fmla="*/ 6881149 h 6881149"/>
              <a:gd name="connsiteX1" fmla="*/ 758413 w 3557286"/>
              <a:gd name="connsiteY1" fmla="*/ 23149 h 6881149"/>
              <a:gd name="connsiteX2" fmla="*/ 3551228 w 3557286"/>
              <a:gd name="connsiteY2" fmla="*/ 0 h 6881149"/>
              <a:gd name="connsiteX3" fmla="*/ 3557286 w 3557286"/>
              <a:gd name="connsiteY3" fmla="*/ 6881149 h 6881149"/>
              <a:gd name="connsiteX4" fmla="*/ 0 w 3557286"/>
              <a:gd name="connsiteY4" fmla="*/ 6881149 h 6881149"/>
              <a:gd name="connsiteX0" fmla="*/ 0 w 3557286"/>
              <a:gd name="connsiteY0" fmla="*/ 6869574 h 6869574"/>
              <a:gd name="connsiteX1" fmla="*/ 758413 w 3557286"/>
              <a:gd name="connsiteY1" fmla="*/ 11574 h 6869574"/>
              <a:gd name="connsiteX2" fmla="*/ 3539654 w 3557286"/>
              <a:gd name="connsiteY2" fmla="*/ 0 h 6869574"/>
              <a:gd name="connsiteX3" fmla="*/ 3557286 w 3557286"/>
              <a:gd name="connsiteY3" fmla="*/ 6869574 h 6869574"/>
              <a:gd name="connsiteX4" fmla="*/ 0 w 3557286"/>
              <a:gd name="connsiteY4" fmla="*/ 6869574 h 6869574"/>
              <a:gd name="connsiteX0" fmla="*/ 0 w 3557286"/>
              <a:gd name="connsiteY0" fmla="*/ 6869574 h 6869574"/>
              <a:gd name="connsiteX1" fmla="*/ 29208 w 3557286"/>
              <a:gd name="connsiteY1" fmla="*/ 23149 h 6869574"/>
              <a:gd name="connsiteX2" fmla="*/ 3539654 w 3557286"/>
              <a:gd name="connsiteY2" fmla="*/ 0 h 6869574"/>
              <a:gd name="connsiteX3" fmla="*/ 3557286 w 3557286"/>
              <a:gd name="connsiteY3" fmla="*/ 6869574 h 6869574"/>
              <a:gd name="connsiteX4" fmla="*/ 0 w 3557286"/>
              <a:gd name="connsiteY4" fmla="*/ 6869574 h 6869574"/>
              <a:gd name="connsiteX0" fmla="*/ 0 w 4923099"/>
              <a:gd name="connsiteY0" fmla="*/ 6881149 h 6881149"/>
              <a:gd name="connsiteX1" fmla="*/ 1395021 w 4923099"/>
              <a:gd name="connsiteY1" fmla="*/ 23149 h 6881149"/>
              <a:gd name="connsiteX2" fmla="*/ 4905467 w 4923099"/>
              <a:gd name="connsiteY2" fmla="*/ 0 h 6881149"/>
              <a:gd name="connsiteX3" fmla="*/ 4923099 w 4923099"/>
              <a:gd name="connsiteY3" fmla="*/ 6869574 h 6881149"/>
              <a:gd name="connsiteX4" fmla="*/ 0 w 4923099"/>
              <a:gd name="connsiteY4" fmla="*/ 6881149 h 6881149"/>
              <a:gd name="connsiteX0" fmla="*/ 0 w 4923099"/>
              <a:gd name="connsiteY0" fmla="*/ 6881149 h 6881149"/>
              <a:gd name="connsiteX1" fmla="*/ 1395021 w 4923099"/>
              <a:gd name="connsiteY1" fmla="*/ 23149 h 6881149"/>
              <a:gd name="connsiteX2" fmla="*/ 4905467 w 4923099"/>
              <a:gd name="connsiteY2" fmla="*/ 0 h 6881149"/>
              <a:gd name="connsiteX3" fmla="*/ 4923099 w 4923099"/>
              <a:gd name="connsiteY3" fmla="*/ 6881149 h 6881149"/>
              <a:gd name="connsiteX4" fmla="*/ 0 w 4923099"/>
              <a:gd name="connsiteY4" fmla="*/ 6881149 h 6881149"/>
              <a:gd name="connsiteX0" fmla="*/ 0 w 4923099"/>
              <a:gd name="connsiteY0" fmla="*/ 6892724 h 6892724"/>
              <a:gd name="connsiteX1" fmla="*/ 1383447 w 4923099"/>
              <a:gd name="connsiteY1" fmla="*/ 0 h 6892724"/>
              <a:gd name="connsiteX2" fmla="*/ 4905467 w 4923099"/>
              <a:gd name="connsiteY2" fmla="*/ 11575 h 6892724"/>
              <a:gd name="connsiteX3" fmla="*/ 4923099 w 4923099"/>
              <a:gd name="connsiteY3" fmla="*/ 6892724 h 6892724"/>
              <a:gd name="connsiteX4" fmla="*/ 0 w 4923099"/>
              <a:gd name="connsiteY4" fmla="*/ 6892724 h 6892724"/>
              <a:gd name="connsiteX0" fmla="*/ 0 w 4923099"/>
              <a:gd name="connsiteY0" fmla="*/ 6881149 h 6881149"/>
              <a:gd name="connsiteX1" fmla="*/ 1603366 w 4923099"/>
              <a:gd name="connsiteY1" fmla="*/ 0 h 6881149"/>
              <a:gd name="connsiteX2" fmla="*/ 4905467 w 4923099"/>
              <a:gd name="connsiteY2" fmla="*/ 0 h 6881149"/>
              <a:gd name="connsiteX3" fmla="*/ 4923099 w 4923099"/>
              <a:gd name="connsiteY3" fmla="*/ 6881149 h 6881149"/>
              <a:gd name="connsiteX4" fmla="*/ 0 w 4923099"/>
              <a:gd name="connsiteY4" fmla="*/ 6881149 h 6881149"/>
              <a:gd name="connsiteX0" fmla="*/ 0 w 4923099"/>
              <a:gd name="connsiteY0" fmla="*/ 6892723 h 6892723"/>
              <a:gd name="connsiteX1" fmla="*/ 1707538 w 4923099"/>
              <a:gd name="connsiteY1" fmla="*/ 0 h 6892723"/>
              <a:gd name="connsiteX2" fmla="*/ 4905467 w 4923099"/>
              <a:gd name="connsiteY2" fmla="*/ 11574 h 6892723"/>
              <a:gd name="connsiteX3" fmla="*/ 4923099 w 4923099"/>
              <a:gd name="connsiteY3" fmla="*/ 6892723 h 6892723"/>
              <a:gd name="connsiteX4" fmla="*/ 0 w 4923099"/>
              <a:gd name="connsiteY4" fmla="*/ 6892723 h 6892723"/>
              <a:gd name="connsiteX0" fmla="*/ 0 w 4923099"/>
              <a:gd name="connsiteY0" fmla="*/ 6881149 h 6881149"/>
              <a:gd name="connsiteX1" fmla="*/ 1684389 w 4923099"/>
              <a:gd name="connsiteY1" fmla="*/ 11576 h 6881149"/>
              <a:gd name="connsiteX2" fmla="*/ 4905467 w 4923099"/>
              <a:gd name="connsiteY2" fmla="*/ 0 h 6881149"/>
              <a:gd name="connsiteX3" fmla="*/ 4923099 w 4923099"/>
              <a:gd name="connsiteY3" fmla="*/ 6881149 h 6881149"/>
              <a:gd name="connsiteX4" fmla="*/ 0 w 4923099"/>
              <a:gd name="connsiteY4" fmla="*/ 6881149 h 6881149"/>
              <a:gd name="connsiteX0" fmla="*/ 0 w 4963407"/>
              <a:gd name="connsiteY0" fmla="*/ 6869573 h 6869573"/>
              <a:gd name="connsiteX1" fmla="*/ 1684389 w 4963407"/>
              <a:gd name="connsiteY1" fmla="*/ 0 h 6869573"/>
              <a:gd name="connsiteX2" fmla="*/ 4963340 w 4963407"/>
              <a:gd name="connsiteY2" fmla="*/ 11573 h 6869573"/>
              <a:gd name="connsiteX3" fmla="*/ 4923099 w 4963407"/>
              <a:gd name="connsiteY3" fmla="*/ 6869573 h 6869573"/>
              <a:gd name="connsiteX4" fmla="*/ 0 w 4963407"/>
              <a:gd name="connsiteY4" fmla="*/ 6869573 h 6869573"/>
              <a:gd name="connsiteX0" fmla="*/ 0 w 4963407"/>
              <a:gd name="connsiteY0" fmla="*/ 6869573 h 6869573"/>
              <a:gd name="connsiteX1" fmla="*/ 1684389 w 4963407"/>
              <a:gd name="connsiteY1" fmla="*/ 0 h 6869573"/>
              <a:gd name="connsiteX2" fmla="*/ 4963340 w 4963407"/>
              <a:gd name="connsiteY2" fmla="*/ 11573 h 6869573"/>
              <a:gd name="connsiteX3" fmla="*/ 4923099 w 4963407"/>
              <a:gd name="connsiteY3" fmla="*/ 6869573 h 6869573"/>
              <a:gd name="connsiteX4" fmla="*/ 0 w 4963407"/>
              <a:gd name="connsiteY4" fmla="*/ 6869573 h 6869573"/>
              <a:gd name="connsiteX0" fmla="*/ 0 w 4974968"/>
              <a:gd name="connsiteY0" fmla="*/ 6881149 h 6881149"/>
              <a:gd name="connsiteX1" fmla="*/ 1684389 w 4974968"/>
              <a:gd name="connsiteY1" fmla="*/ 11576 h 6881149"/>
              <a:gd name="connsiteX2" fmla="*/ 4974915 w 4974968"/>
              <a:gd name="connsiteY2" fmla="*/ 0 h 6881149"/>
              <a:gd name="connsiteX3" fmla="*/ 4923099 w 4974968"/>
              <a:gd name="connsiteY3" fmla="*/ 6881149 h 6881149"/>
              <a:gd name="connsiteX4" fmla="*/ 0 w 4974968"/>
              <a:gd name="connsiteY4" fmla="*/ 6881149 h 6881149"/>
              <a:gd name="connsiteX0" fmla="*/ 0 w 4927929"/>
              <a:gd name="connsiteY0" fmla="*/ 6881149 h 6881149"/>
              <a:gd name="connsiteX1" fmla="*/ 1684389 w 4927929"/>
              <a:gd name="connsiteY1" fmla="*/ 11576 h 6881149"/>
              <a:gd name="connsiteX2" fmla="*/ 4927619 w 4927929"/>
              <a:gd name="connsiteY2" fmla="*/ 0 h 6881149"/>
              <a:gd name="connsiteX3" fmla="*/ 4923099 w 4927929"/>
              <a:gd name="connsiteY3" fmla="*/ 6881149 h 6881149"/>
              <a:gd name="connsiteX4" fmla="*/ 0 w 4927929"/>
              <a:gd name="connsiteY4" fmla="*/ 6881149 h 6881149"/>
              <a:gd name="connsiteX0" fmla="*/ 0 w 4927929"/>
              <a:gd name="connsiteY0" fmla="*/ 6881149 h 6881149"/>
              <a:gd name="connsiteX1" fmla="*/ 1404470 w 4927929"/>
              <a:gd name="connsiteY1" fmla="*/ 30237 h 6881149"/>
              <a:gd name="connsiteX2" fmla="*/ 4927619 w 4927929"/>
              <a:gd name="connsiteY2" fmla="*/ 0 h 6881149"/>
              <a:gd name="connsiteX3" fmla="*/ 4923099 w 4927929"/>
              <a:gd name="connsiteY3" fmla="*/ 6881149 h 6881149"/>
              <a:gd name="connsiteX4" fmla="*/ 0 w 4927929"/>
              <a:gd name="connsiteY4" fmla="*/ 6881149 h 6881149"/>
              <a:gd name="connsiteX0" fmla="*/ 0 w 4703994"/>
              <a:gd name="connsiteY0" fmla="*/ 6899810 h 6899810"/>
              <a:gd name="connsiteX1" fmla="*/ 1180535 w 4703994"/>
              <a:gd name="connsiteY1" fmla="*/ 30237 h 6899810"/>
              <a:gd name="connsiteX2" fmla="*/ 4703684 w 4703994"/>
              <a:gd name="connsiteY2" fmla="*/ 0 h 6899810"/>
              <a:gd name="connsiteX3" fmla="*/ 4699164 w 4703994"/>
              <a:gd name="connsiteY3" fmla="*/ 6881149 h 6899810"/>
              <a:gd name="connsiteX4" fmla="*/ 0 w 4703994"/>
              <a:gd name="connsiteY4" fmla="*/ 6899810 h 6899810"/>
              <a:gd name="connsiteX0" fmla="*/ 0 w 4965251"/>
              <a:gd name="connsiteY0" fmla="*/ 6899810 h 6899810"/>
              <a:gd name="connsiteX1" fmla="*/ 1441792 w 4965251"/>
              <a:gd name="connsiteY1" fmla="*/ 30237 h 6899810"/>
              <a:gd name="connsiteX2" fmla="*/ 4964941 w 4965251"/>
              <a:gd name="connsiteY2" fmla="*/ 0 h 6899810"/>
              <a:gd name="connsiteX3" fmla="*/ 4960421 w 4965251"/>
              <a:gd name="connsiteY3" fmla="*/ 6881149 h 6899810"/>
              <a:gd name="connsiteX4" fmla="*/ 0 w 4965251"/>
              <a:gd name="connsiteY4" fmla="*/ 6899810 h 6899810"/>
              <a:gd name="connsiteX0" fmla="*/ 0 w 4964945"/>
              <a:gd name="connsiteY0" fmla="*/ 6899810 h 6899810"/>
              <a:gd name="connsiteX1" fmla="*/ 1441792 w 4964945"/>
              <a:gd name="connsiteY1" fmla="*/ 30237 h 6899810"/>
              <a:gd name="connsiteX2" fmla="*/ 4964941 w 4964945"/>
              <a:gd name="connsiteY2" fmla="*/ 0 h 6899810"/>
              <a:gd name="connsiteX3" fmla="*/ 4251294 w 4964945"/>
              <a:gd name="connsiteY3" fmla="*/ 6881149 h 6899810"/>
              <a:gd name="connsiteX4" fmla="*/ 0 w 4964945"/>
              <a:gd name="connsiteY4" fmla="*/ 6899810 h 6899810"/>
              <a:gd name="connsiteX0" fmla="*/ 0 w 4251294"/>
              <a:gd name="connsiteY0" fmla="*/ 6899810 h 6899810"/>
              <a:gd name="connsiteX1" fmla="*/ 1441792 w 4251294"/>
              <a:gd name="connsiteY1" fmla="*/ 30237 h 6899810"/>
              <a:gd name="connsiteX2" fmla="*/ 4237154 w 4251294"/>
              <a:gd name="connsiteY2" fmla="*/ 0 h 6899810"/>
              <a:gd name="connsiteX3" fmla="*/ 4251294 w 4251294"/>
              <a:gd name="connsiteY3" fmla="*/ 6881149 h 6899810"/>
              <a:gd name="connsiteX4" fmla="*/ 0 w 4251294"/>
              <a:gd name="connsiteY4" fmla="*/ 6899810 h 68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1294" h="6899810">
                <a:moveTo>
                  <a:pt x="0" y="6899810"/>
                </a:moveTo>
                <a:lnTo>
                  <a:pt x="1441792" y="30237"/>
                </a:lnTo>
                <a:lnTo>
                  <a:pt x="4237154" y="0"/>
                </a:lnTo>
                <a:cubicBezTo>
                  <a:pt x="4239173" y="2293716"/>
                  <a:pt x="4249275" y="4587433"/>
                  <a:pt x="4251294" y="6881149"/>
                </a:cubicBezTo>
                <a:lnTo>
                  <a:pt x="0" y="6899810"/>
                </a:lnTo>
                <a:close/>
              </a:path>
            </a:pathLst>
          </a:custGeo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BE"/>
              <a:t>Click to add a picture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1F4BD64F-CD99-1468-63D5-7D94D0D2761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3492" y="5674566"/>
            <a:ext cx="1183434" cy="118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240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ly a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7E313B-6DB5-734B-9B1F-FCD6393C514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BE"/>
              <a:t>Click to add full-slide background picture</a:t>
            </a:r>
          </a:p>
        </p:txBody>
      </p:sp>
    </p:spTree>
    <p:extLst>
      <p:ext uri="{BB962C8B-B14F-4D97-AF65-F5344CB8AC3E}">
        <p14:creationId xmlns:p14="http://schemas.microsoft.com/office/powerpoint/2010/main" val="3582112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94E93-F0BE-5642-A420-6757701976E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A4D539-496E-B245-AA2B-77EAA4ECB7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766218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add divider slide title</a:t>
            </a:r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854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 information">
    <p:bg>
      <p:bgPr>
        <a:gradFill>
          <a:gsLst>
            <a:gs pos="0">
              <a:schemeClr val="accent3"/>
            </a:gs>
            <a:gs pos="100000">
              <a:schemeClr val="accent3">
                <a:lumMod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apezium 11">
            <a:extLst>
              <a:ext uri="{FF2B5EF4-FFF2-40B4-BE49-F238E27FC236}">
                <a16:creationId xmlns:a16="http://schemas.microsoft.com/office/drawing/2014/main" id="{342CDE57-61CF-EA42-BAD7-A66346D396A1}"/>
              </a:ext>
            </a:extLst>
          </p:cNvPr>
          <p:cNvSpPr/>
          <p:nvPr/>
        </p:nvSpPr>
        <p:spPr>
          <a:xfrm>
            <a:off x="7971004" y="-20510"/>
            <a:ext cx="4232571" cy="6878510"/>
          </a:xfrm>
          <a:custGeom>
            <a:avLst/>
            <a:gdLst>
              <a:gd name="connsiteX0" fmla="*/ 0 w 6828817"/>
              <a:gd name="connsiteY0" fmla="*/ 6858000 h 6858000"/>
              <a:gd name="connsiteX1" fmla="*/ 1707204 w 6828817"/>
              <a:gd name="connsiteY1" fmla="*/ 0 h 6858000"/>
              <a:gd name="connsiteX2" fmla="*/ 5121613 w 6828817"/>
              <a:gd name="connsiteY2" fmla="*/ 0 h 6858000"/>
              <a:gd name="connsiteX3" fmla="*/ 6828817 w 6828817"/>
              <a:gd name="connsiteY3" fmla="*/ 6858000 h 6858000"/>
              <a:gd name="connsiteX4" fmla="*/ 0 w 6828817"/>
              <a:gd name="connsiteY4" fmla="*/ 6858000 h 6858000"/>
              <a:gd name="connsiteX0" fmla="*/ 0 w 5121613"/>
              <a:gd name="connsiteY0" fmla="*/ 6858000 h 7200900"/>
              <a:gd name="connsiteX1" fmla="*/ 1707204 w 5121613"/>
              <a:gd name="connsiteY1" fmla="*/ 0 h 7200900"/>
              <a:gd name="connsiteX2" fmla="*/ 5121613 w 5121613"/>
              <a:gd name="connsiteY2" fmla="*/ 0 h 7200900"/>
              <a:gd name="connsiteX3" fmla="*/ 1946574 w 5121613"/>
              <a:gd name="connsiteY3" fmla="*/ 7200900 h 7200900"/>
              <a:gd name="connsiteX4" fmla="*/ 0 w 5121613"/>
              <a:gd name="connsiteY4" fmla="*/ 6858000 h 7200900"/>
              <a:gd name="connsiteX0" fmla="*/ 0 w 5121613"/>
              <a:gd name="connsiteY0" fmla="*/ 6858000 h 6858000"/>
              <a:gd name="connsiteX1" fmla="*/ 1707204 w 5121613"/>
              <a:gd name="connsiteY1" fmla="*/ 0 h 6858000"/>
              <a:gd name="connsiteX2" fmla="*/ 5121613 w 5121613"/>
              <a:gd name="connsiteY2" fmla="*/ 0 h 6858000"/>
              <a:gd name="connsiteX3" fmla="*/ 4265231 w 5121613"/>
              <a:gd name="connsiteY3" fmla="*/ 6858000 h 6858000"/>
              <a:gd name="connsiteX4" fmla="*/ 0 w 5121613"/>
              <a:gd name="connsiteY4" fmla="*/ 6858000 h 6858000"/>
              <a:gd name="connsiteX0" fmla="*/ 0 w 4265231"/>
              <a:gd name="connsiteY0" fmla="*/ 6858000 h 6858000"/>
              <a:gd name="connsiteX1" fmla="*/ 1707204 w 4265231"/>
              <a:gd name="connsiteY1" fmla="*/ 0 h 6858000"/>
              <a:gd name="connsiteX2" fmla="*/ 3929628 w 4265231"/>
              <a:gd name="connsiteY2" fmla="*/ 244928 h 6858000"/>
              <a:gd name="connsiteX3" fmla="*/ 4265231 w 4265231"/>
              <a:gd name="connsiteY3" fmla="*/ 6858000 h 6858000"/>
              <a:gd name="connsiteX4" fmla="*/ 0 w 4265231"/>
              <a:gd name="connsiteY4" fmla="*/ 6858000 h 6858000"/>
              <a:gd name="connsiteX0" fmla="*/ 0 w 4265231"/>
              <a:gd name="connsiteY0" fmla="*/ 6858001 h 6858001"/>
              <a:gd name="connsiteX1" fmla="*/ 1707204 w 4265231"/>
              <a:gd name="connsiteY1" fmla="*/ 1 h 6858001"/>
              <a:gd name="connsiteX2" fmla="*/ 4256199 w 4265231"/>
              <a:gd name="connsiteY2" fmla="*/ 0 h 6858001"/>
              <a:gd name="connsiteX3" fmla="*/ 4265231 w 4265231"/>
              <a:gd name="connsiteY3" fmla="*/ 6858001 h 6858001"/>
              <a:gd name="connsiteX4" fmla="*/ 0 w 4265231"/>
              <a:gd name="connsiteY4" fmla="*/ 6858001 h 6858001"/>
              <a:gd name="connsiteX0" fmla="*/ 0 w 4265231"/>
              <a:gd name="connsiteY0" fmla="*/ 6858001 h 6858001"/>
              <a:gd name="connsiteX1" fmla="*/ 1443932 w 4265231"/>
              <a:gd name="connsiteY1" fmla="*/ 18606 h 6858001"/>
              <a:gd name="connsiteX2" fmla="*/ 4256199 w 4265231"/>
              <a:gd name="connsiteY2" fmla="*/ 0 h 6858001"/>
              <a:gd name="connsiteX3" fmla="*/ 4265231 w 4265231"/>
              <a:gd name="connsiteY3" fmla="*/ 6858001 h 6858001"/>
              <a:gd name="connsiteX4" fmla="*/ 0 w 4265231"/>
              <a:gd name="connsiteY4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5231" h="6858001">
                <a:moveTo>
                  <a:pt x="0" y="6858001"/>
                </a:moveTo>
                <a:lnTo>
                  <a:pt x="1443932" y="18606"/>
                </a:lnTo>
                <a:lnTo>
                  <a:pt x="4256199" y="0"/>
                </a:lnTo>
                <a:cubicBezTo>
                  <a:pt x="4259210" y="2286000"/>
                  <a:pt x="4262220" y="4572001"/>
                  <a:pt x="4265231" y="6858001"/>
                </a:cubicBezTo>
                <a:lnTo>
                  <a:pt x="0" y="685800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29E495-B941-4846-AEC7-C83BF4AE7F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543629"/>
            <a:ext cx="7315200" cy="175973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GB"/>
              <a:t>PM • Risk Crisis Change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72C00E-AAEF-8F45-9D7A-7436EDF7285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2311402"/>
            <a:ext cx="7315200" cy="721166"/>
          </a:xfrm>
        </p:spPr>
        <p:txBody>
          <a:bodyPr anchor="ctr"/>
          <a:lstStyle>
            <a:lvl1pPr marL="0" indent="0" algn="l">
              <a:buNone/>
              <a:defRPr sz="2400" b="0">
                <a:solidFill>
                  <a:schemeClr val="tx1"/>
                </a:solidFill>
                <a:latin typeface="Poppins SemiBold" pitchFamily="2" charset="77"/>
                <a:cs typeface="Poppins SemiBold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Subtitle for contact information</a:t>
            </a:r>
            <a:endParaRPr lang="en-B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02CE29-B92C-0644-B7C9-F53A8E86D9D0}"/>
              </a:ext>
            </a:extLst>
          </p:cNvPr>
          <p:cNvSpPr txBox="1"/>
          <p:nvPr/>
        </p:nvSpPr>
        <p:spPr>
          <a:xfrm>
            <a:off x="838200" y="6319157"/>
            <a:ext cx="525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E" sz="1500" dirty="0">
                <a:solidFill>
                  <a:schemeClr val="tx1"/>
                </a:solidFill>
              </a:rPr>
              <a:t>© PM • Risk Crisis Change, 202</a:t>
            </a:r>
            <a:r>
              <a:rPr lang="fr-BE" sz="1500" dirty="0">
                <a:solidFill>
                  <a:schemeClr val="tx1"/>
                </a:solidFill>
              </a:rPr>
              <a:t>3</a:t>
            </a:r>
            <a:r>
              <a:rPr lang="en-BE" sz="1500" dirty="0">
                <a:solidFill>
                  <a:schemeClr val="tx1"/>
                </a:solidFill>
              </a:rPr>
              <a:t> | pm.be | +32 479 112 112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395E58-819C-4641-969D-6DD7F2439B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9" y="3032568"/>
            <a:ext cx="7315199" cy="2336083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/>
            </a:lvl1pPr>
          </a:lstStyle>
          <a:p>
            <a:pPr lvl="0"/>
            <a:r>
              <a:rPr lang="en-BE"/>
              <a:t>Click to add information</a:t>
            </a:r>
          </a:p>
          <a:p>
            <a:pPr lvl="0"/>
            <a:r>
              <a:rPr lang="en-BE"/>
              <a:t>Click to add information</a:t>
            </a:r>
          </a:p>
          <a:p>
            <a:pPr lvl="0"/>
            <a:r>
              <a:rPr lang="en-BE"/>
              <a:t>Click to add information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307AB9E-253B-B243-91F7-8A4CC428C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462" y="5162772"/>
            <a:ext cx="1440581" cy="115638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25D23900-69D1-146D-4DB5-892DD20995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13454" y="3429000"/>
            <a:ext cx="1747981" cy="174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77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act information">
    <p:bg>
      <p:bgPr>
        <a:gradFill>
          <a:gsLst>
            <a:gs pos="0">
              <a:schemeClr val="accent3"/>
            </a:gs>
            <a:gs pos="100000">
              <a:schemeClr val="accent3">
                <a:lumMod val="9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rapezium 11">
            <a:extLst>
              <a:ext uri="{FF2B5EF4-FFF2-40B4-BE49-F238E27FC236}">
                <a16:creationId xmlns:a16="http://schemas.microsoft.com/office/drawing/2014/main" id="{B99CB4ED-7C01-8443-BC4F-BCEA6C2F90ED}"/>
              </a:ext>
            </a:extLst>
          </p:cNvPr>
          <p:cNvSpPr/>
          <p:nvPr/>
        </p:nvSpPr>
        <p:spPr>
          <a:xfrm>
            <a:off x="7971004" y="-20510"/>
            <a:ext cx="4232571" cy="6878510"/>
          </a:xfrm>
          <a:custGeom>
            <a:avLst/>
            <a:gdLst>
              <a:gd name="connsiteX0" fmla="*/ 0 w 6828817"/>
              <a:gd name="connsiteY0" fmla="*/ 6858000 h 6858000"/>
              <a:gd name="connsiteX1" fmla="*/ 1707204 w 6828817"/>
              <a:gd name="connsiteY1" fmla="*/ 0 h 6858000"/>
              <a:gd name="connsiteX2" fmla="*/ 5121613 w 6828817"/>
              <a:gd name="connsiteY2" fmla="*/ 0 h 6858000"/>
              <a:gd name="connsiteX3" fmla="*/ 6828817 w 6828817"/>
              <a:gd name="connsiteY3" fmla="*/ 6858000 h 6858000"/>
              <a:gd name="connsiteX4" fmla="*/ 0 w 6828817"/>
              <a:gd name="connsiteY4" fmla="*/ 6858000 h 6858000"/>
              <a:gd name="connsiteX0" fmla="*/ 0 w 5121613"/>
              <a:gd name="connsiteY0" fmla="*/ 6858000 h 7200900"/>
              <a:gd name="connsiteX1" fmla="*/ 1707204 w 5121613"/>
              <a:gd name="connsiteY1" fmla="*/ 0 h 7200900"/>
              <a:gd name="connsiteX2" fmla="*/ 5121613 w 5121613"/>
              <a:gd name="connsiteY2" fmla="*/ 0 h 7200900"/>
              <a:gd name="connsiteX3" fmla="*/ 1946574 w 5121613"/>
              <a:gd name="connsiteY3" fmla="*/ 7200900 h 7200900"/>
              <a:gd name="connsiteX4" fmla="*/ 0 w 5121613"/>
              <a:gd name="connsiteY4" fmla="*/ 6858000 h 7200900"/>
              <a:gd name="connsiteX0" fmla="*/ 0 w 5121613"/>
              <a:gd name="connsiteY0" fmla="*/ 6858000 h 6858000"/>
              <a:gd name="connsiteX1" fmla="*/ 1707204 w 5121613"/>
              <a:gd name="connsiteY1" fmla="*/ 0 h 6858000"/>
              <a:gd name="connsiteX2" fmla="*/ 5121613 w 5121613"/>
              <a:gd name="connsiteY2" fmla="*/ 0 h 6858000"/>
              <a:gd name="connsiteX3" fmla="*/ 4265231 w 5121613"/>
              <a:gd name="connsiteY3" fmla="*/ 6858000 h 6858000"/>
              <a:gd name="connsiteX4" fmla="*/ 0 w 5121613"/>
              <a:gd name="connsiteY4" fmla="*/ 6858000 h 6858000"/>
              <a:gd name="connsiteX0" fmla="*/ 0 w 4265231"/>
              <a:gd name="connsiteY0" fmla="*/ 6858000 h 6858000"/>
              <a:gd name="connsiteX1" fmla="*/ 1707204 w 4265231"/>
              <a:gd name="connsiteY1" fmla="*/ 0 h 6858000"/>
              <a:gd name="connsiteX2" fmla="*/ 3929628 w 4265231"/>
              <a:gd name="connsiteY2" fmla="*/ 244928 h 6858000"/>
              <a:gd name="connsiteX3" fmla="*/ 4265231 w 4265231"/>
              <a:gd name="connsiteY3" fmla="*/ 6858000 h 6858000"/>
              <a:gd name="connsiteX4" fmla="*/ 0 w 4265231"/>
              <a:gd name="connsiteY4" fmla="*/ 6858000 h 6858000"/>
              <a:gd name="connsiteX0" fmla="*/ 0 w 4265231"/>
              <a:gd name="connsiteY0" fmla="*/ 6858001 h 6858001"/>
              <a:gd name="connsiteX1" fmla="*/ 1707204 w 4265231"/>
              <a:gd name="connsiteY1" fmla="*/ 1 h 6858001"/>
              <a:gd name="connsiteX2" fmla="*/ 4256199 w 4265231"/>
              <a:gd name="connsiteY2" fmla="*/ 0 h 6858001"/>
              <a:gd name="connsiteX3" fmla="*/ 4265231 w 4265231"/>
              <a:gd name="connsiteY3" fmla="*/ 6858001 h 6858001"/>
              <a:gd name="connsiteX4" fmla="*/ 0 w 4265231"/>
              <a:gd name="connsiteY4" fmla="*/ 6858001 h 6858001"/>
              <a:gd name="connsiteX0" fmla="*/ 0 w 4265231"/>
              <a:gd name="connsiteY0" fmla="*/ 6858001 h 6858001"/>
              <a:gd name="connsiteX1" fmla="*/ 1443932 w 4265231"/>
              <a:gd name="connsiteY1" fmla="*/ 18606 h 6858001"/>
              <a:gd name="connsiteX2" fmla="*/ 4256199 w 4265231"/>
              <a:gd name="connsiteY2" fmla="*/ 0 h 6858001"/>
              <a:gd name="connsiteX3" fmla="*/ 4265231 w 4265231"/>
              <a:gd name="connsiteY3" fmla="*/ 6858001 h 6858001"/>
              <a:gd name="connsiteX4" fmla="*/ 0 w 4265231"/>
              <a:gd name="connsiteY4" fmla="*/ 685800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65231" h="6858001">
                <a:moveTo>
                  <a:pt x="0" y="6858001"/>
                </a:moveTo>
                <a:lnTo>
                  <a:pt x="1443932" y="18606"/>
                </a:lnTo>
                <a:lnTo>
                  <a:pt x="4256199" y="0"/>
                </a:lnTo>
                <a:cubicBezTo>
                  <a:pt x="4259210" y="2286000"/>
                  <a:pt x="4262220" y="4572001"/>
                  <a:pt x="4265231" y="6858001"/>
                </a:cubicBezTo>
                <a:lnTo>
                  <a:pt x="0" y="685800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29E495-B941-4846-AEC7-C83BF4AE7F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543629"/>
            <a:ext cx="7315200" cy="175973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GB"/>
              <a:t>PM • Risk Crisis Change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72C00E-AAEF-8F45-9D7A-7436EDF7285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2311402"/>
            <a:ext cx="3369130" cy="721166"/>
          </a:xfrm>
        </p:spPr>
        <p:txBody>
          <a:bodyPr anchor="ctr"/>
          <a:lstStyle>
            <a:lvl1pPr marL="0" indent="0" algn="l">
              <a:buNone/>
              <a:defRPr sz="2400" b="0">
                <a:solidFill>
                  <a:schemeClr val="tx1"/>
                </a:solidFill>
                <a:latin typeface="Poppins SemiBold" pitchFamily="2" charset="77"/>
                <a:cs typeface="Poppins SemiBold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One person</a:t>
            </a:r>
            <a:endParaRPr lang="en-BE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02CE29-B92C-0644-B7C9-F53A8E86D9D0}"/>
              </a:ext>
            </a:extLst>
          </p:cNvPr>
          <p:cNvSpPr txBox="1"/>
          <p:nvPr/>
        </p:nvSpPr>
        <p:spPr>
          <a:xfrm>
            <a:off x="838200" y="6319157"/>
            <a:ext cx="525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E" sz="1500" dirty="0">
                <a:solidFill>
                  <a:schemeClr val="tx1"/>
                </a:solidFill>
              </a:rPr>
              <a:t>© PM • Risk Crisis Change, 202</a:t>
            </a:r>
            <a:r>
              <a:rPr lang="fr-BE" sz="1500" dirty="0">
                <a:solidFill>
                  <a:schemeClr val="tx1"/>
                </a:solidFill>
              </a:rPr>
              <a:t>3</a:t>
            </a:r>
            <a:r>
              <a:rPr lang="en-BE" sz="1500" dirty="0">
                <a:solidFill>
                  <a:schemeClr val="tx1"/>
                </a:solidFill>
              </a:rPr>
              <a:t> | pm.be | +32 479 112 112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395E58-819C-4641-969D-6DD7F2439BA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9" y="3032568"/>
            <a:ext cx="3369131" cy="2336083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/>
            </a:lvl1pPr>
          </a:lstStyle>
          <a:p>
            <a:pPr lvl="0"/>
            <a:r>
              <a:rPr lang="en-BE"/>
              <a:t>Click to add information</a:t>
            </a:r>
          </a:p>
          <a:p>
            <a:pPr lvl="0"/>
            <a:r>
              <a:rPr lang="en-BE"/>
              <a:t>Click to add information</a:t>
            </a:r>
          </a:p>
          <a:p>
            <a:pPr lvl="0"/>
            <a:r>
              <a:rPr lang="en-BE"/>
              <a:t>Click to add information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3B51BC60-C12A-DB4B-B684-BA5767FAB3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59558" y="3032568"/>
            <a:ext cx="3369131" cy="2336083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/>
            </a:lvl1pPr>
          </a:lstStyle>
          <a:p>
            <a:pPr lvl="0"/>
            <a:r>
              <a:rPr lang="en-BE"/>
              <a:t>Click to add information</a:t>
            </a:r>
          </a:p>
          <a:p>
            <a:pPr lvl="0"/>
            <a:r>
              <a:rPr lang="en-BE"/>
              <a:t>Click to add information</a:t>
            </a:r>
          </a:p>
          <a:p>
            <a:pPr lvl="0"/>
            <a:r>
              <a:rPr lang="en-BE"/>
              <a:t>Click to add information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18B4B2C-E392-7E42-A9C5-E148F2DC3AA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59559" y="2303362"/>
            <a:ext cx="3369130" cy="729206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latin typeface="Poppins SemiBold" pitchFamily="2" charset="77"/>
                <a:cs typeface="Poppins SemiBold" pitchFamily="2" charset="77"/>
              </a:defRPr>
            </a:lvl1pPr>
          </a:lstStyle>
          <a:p>
            <a:pPr lvl="0"/>
            <a:r>
              <a:rPr lang="en-BE"/>
              <a:t>Another person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CF5119D-F6AC-474F-A076-C100DE0423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462" y="5162772"/>
            <a:ext cx="1440581" cy="1156385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1A09E7D9-38FE-3B79-575E-8F4E80F3B4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13454" y="3429000"/>
            <a:ext cx="1747981" cy="174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753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79656-80AB-5643-B968-89F6A5DC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2CE62-91F2-F44B-9813-352BCCB0F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7B81C-0A87-DB41-AFE9-50ACC12A2A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42B34E-4253-4AC5-9203-4044A1B7FAB2}" type="datetimeFigureOut">
              <a:rPr lang="fr-BE" smtClean="0"/>
              <a:t>11-04-23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CB428-E336-D24F-B794-28A850D57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9781A-5469-7248-A36F-D080E144F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094A6B-C7EA-454A-903B-1061640421DF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248620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36E63-E90C-8645-A557-AC6361E7A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42504-C03E-3C49-A252-7D036A832D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3300EE-6FC6-F140-B638-E5915C5983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5D419A-FF0C-D540-AC21-CA27C91B5C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42B34E-4253-4AC5-9203-4044A1B7FAB2}" type="datetimeFigureOut">
              <a:rPr lang="fr-BE" smtClean="0"/>
              <a:t>11-04-23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3089EB-694D-754E-88A1-BD299E97C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DCBDA-EBB0-194F-AFB2-11548C61D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094A6B-C7EA-454A-903B-1061640421DF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53096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99A3E-423E-DF4B-82F8-FC427D685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9F743-08D8-0147-98A6-E37DBB5C1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6386C9-A59A-EC4A-94F5-62F78C769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DD43E-2885-3A46-85E6-29ED93EC1A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E241B7-3FBA-7448-9545-B86583F44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1132A7-3EAE-A647-9C39-6604306A24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42B34E-4253-4AC5-9203-4044A1B7FAB2}" type="datetimeFigureOut">
              <a:rPr lang="fr-BE" smtClean="0"/>
              <a:t>11-04-23</a:t>
            </a:fld>
            <a:endParaRPr lang="fr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7D85DF-9CE4-224B-BA91-0D54EBB2C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9332E3-69AE-034C-848F-763F9EBDF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094A6B-C7EA-454A-903B-1061640421DF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85132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4F596-430A-3847-BFD7-A83784478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3508CC-D171-BE4E-B87E-2174C437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42B34E-4253-4AC5-9203-4044A1B7FAB2}" type="datetimeFigureOut">
              <a:rPr lang="fr-BE" smtClean="0"/>
              <a:t>11-04-23</a:t>
            </a:fld>
            <a:endParaRPr lang="fr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80E436-86F0-EA4F-971C-AB45C2266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F50DAD-439D-1040-BD7E-6E2F898C8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094A6B-C7EA-454A-903B-1061640421DF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8154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E4E3B5-A86E-524C-A406-1A0CA45373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42B34E-4253-4AC5-9203-4044A1B7FAB2}" type="datetimeFigureOut">
              <a:rPr lang="fr-BE" smtClean="0"/>
              <a:t>11-04-23</a:t>
            </a:fld>
            <a:endParaRPr lang="fr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9262C3-F749-1247-A8C2-1E908B4C5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32260-0435-4047-B217-3A78B33B6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094A6B-C7EA-454A-903B-1061640421DF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729810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B9543-4C03-D94B-BD65-536A22798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B0809-5B7F-F841-BDCB-4BF280D28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F0A6AD-679E-B44D-8589-72FEAD98B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B73D01-36BE-964E-83A9-2A6CFF34AA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42B34E-4253-4AC5-9203-4044A1B7FAB2}" type="datetimeFigureOut">
              <a:rPr lang="fr-BE" smtClean="0"/>
              <a:t>11-04-23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35021-AA92-754D-957E-C642042DE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DEA617-7FFD-E84D-9CE5-DDF101CC6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094A6B-C7EA-454A-903B-1061640421DF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4373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shaped pictur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398442DD-4988-3742-BFD9-BB256312C788}"/>
              </a:ext>
            </a:extLst>
          </p:cNvPr>
          <p:cNvSpPr txBox="1"/>
          <p:nvPr/>
        </p:nvSpPr>
        <p:spPr>
          <a:xfrm>
            <a:off x="968829" y="6319157"/>
            <a:ext cx="525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E" sz="1500" dirty="0"/>
              <a:t>© PM • Risk Crisis Change, 202</a:t>
            </a:r>
            <a:r>
              <a:rPr lang="fr-BE" sz="1500" dirty="0"/>
              <a:t>3</a:t>
            </a:r>
            <a:r>
              <a:rPr lang="en-BE" sz="1500" dirty="0"/>
              <a:t> | pm.be | +32 479 112 112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93ECFE-4D0F-DA48-A7EF-A4DB19770ED4}"/>
              </a:ext>
            </a:extLst>
          </p:cNvPr>
          <p:cNvSpPr/>
          <p:nvPr/>
        </p:nvSpPr>
        <p:spPr>
          <a:xfrm>
            <a:off x="0" y="1"/>
            <a:ext cx="27758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8D1B423-0E44-EA4F-B0E7-9329103A64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828" y="457200"/>
            <a:ext cx="7110301" cy="12334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GB"/>
              <a:t>Click to edit the title</a:t>
            </a:r>
            <a:endParaRPr lang="en-BE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BCB7835-4554-2244-943F-887C1868DA7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68830" y="2546429"/>
            <a:ext cx="7110298" cy="3630533"/>
          </a:xfrm>
        </p:spPr>
        <p:txBody>
          <a:bodyPr>
            <a:normAutofit/>
          </a:bodyPr>
          <a:lstStyle>
            <a:lvl1pPr marL="319088" indent="-319088">
              <a:tabLst/>
              <a:defRPr sz="2400"/>
            </a:lvl1pPr>
            <a:lvl2pPr marL="846138" indent="-263525">
              <a:tabLst/>
              <a:defRPr sz="20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this bullet point item</a:t>
            </a:r>
          </a:p>
          <a:p>
            <a:pPr lvl="1"/>
            <a:r>
              <a:rPr lang="en-GB"/>
              <a:t>This is the second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4A0E4D4-11CB-DD46-AC1F-82AC0B5D80A2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68828" y="1825625"/>
            <a:ext cx="7110300" cy="720805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defRPr>
            </a:lvl1pPr>
            <a:lvl2pPr>
              <a:defRPr sz="24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the subtitle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BC65443-2BC1-DF47-BBD5-4C4A0CC0D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6926" y="5809565"/>
            <a:ext cx="1037417" cy="832757"/>
          </a:xfrm>
          <a:prstGeom prst="rect">
            <a:avLst/>
          </a:prstGeom>
        </p:spPr>
      </p:pic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C5D0C3D5-171E-0342-990C-134EA5F7E0C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968717" y="-24827"/>
            <a:ext cx="4251294" cy="6899812"/>
          </a:xfrm>
          <a:custGeom>
            <a:avLst/>
            <a:gdLst>
              <a:gd name="connsiteX0" fmla="*/ 0 w 3557286"/>
              <a:gd name="connsiteY0" fmla="*/ 6858000 h 6858000"/>
              <a:gd name="connsiteX1" fmla="*/ 758413 w 3557286"/>
              <a:gd name="connsiteY1" fmla="*/ 0 h 6858000"/>
              <a:gd name="connsiteX2" fmla="*/ 2798873 w 3557286"/>
              <a:gd name="connsiteY2" fmla="*/ 0 h 6858000"/>
              <a:gd name="connsiteX3" fmla="*/ 3557286 w 3557286"/>
              <a:gd name="connsiteY3" fmla="*/ 6858000 h 6858000"/>
              <a:gd name="connsiteX4" fmla="*/ 0 w 3557286"/>
              <a:gd name="connsiteY4" fmla="*/ 6858000 h 6858000"/>
              <a:gd name="connsiteX0" fmla="*/ 0 w 3557286"/>
              <a:gd name="connsiteY0" fmla="*/ 6881149 h 6881149"/>
              <a:gd name="connsiteX1" fmla="*/ 758413 w 3557286"/>
              <a:gd name="connsiteY1" fmla="*/ 23149 h 6881149"/>
              <a:gd name="connsiteX2" fmla="*/ 3551228 w 3557286"/>
              <a:gd name="connsiteY2" fmla="*/ 0 h 6881149"/>
              <a:gd name="connsiteX3" fmla="*/ 3557286 w 3557286"/>
              <a:gd name="connsiteY3" fmla="*/ 6881149 h 6881149"/>
              <a:gd name="connsiteX4" fmla="*/ 0 w 3557286"/>
              <a:gd name="connsiteY4" fmla="*/ 6881149 h 6881149"/>
              <a:gd name="connsiteX0" fmla="*/ 0 w 3557286"/>
              <a:gd name="connsiteY0" fmla="*/ 6869574 h 6869574"/>
              <a:gd name="connsiteX1" fmla="*/ 758413 w 3557286"/>
              <a:gd name="connsiteY1" fmla="*/ 11574 h 6869574"/>
              <a:gd name="connsiteX2" fmla="*/ 3539654 w 3557286"/>
              <a:gd name="connsiteY2" fmla="*/ 0 h 6869574"/>
              <a:gd name="connsiteX3" fmla="*/ 3557286 w 3557286"/>
              <a:gd name="connsiteY3" fmla="*/ 6869574 h 6869574"/>
              <a:gd name="connsiteX4" fmla="*/ 0 w 3557286"/>
              <a:gd name="connsiteY4" fmla="*/ 6869574 h 6869574"/>
              <a:gd name="connsiteX0" fmla="*/ 0 w 3557286"/>
              <a:gd name="connsiteY0" fmla="*/ 6869574 h 6869574"/>
              <a:gd name="connsiteX1" fmla="*/ 29208 w 3557286"/>
              <a:gd name="connsiteY1" fmla="*/ 23149 h 6869574"/>
              <a:gd name="connsiteX2" fmla="*/ 3539654 w 3557286"/>
              <a:gd name="connsiteY2" fmla="*/ 0 h 6869574"/>
              <a:gd name="connsiteX3" fmla="*/ 3557286 w 3557286"/>
              <a:gd name="connsiteY3" fmla="*/ 6869574 h 6869574"/>
              <a:gd name="connsiteX4" fmla="*/ 0 w 3557286"/>
              <a:gd name="connsiteY4" fmla="*/ 6869574 h 6869574"/>
              <a:gd name="connsiteX0" fmla="*/ 0 w 4923099"/>
              <a:gd name="connsiteY0" fmla="*/ 6881149 h 6881149"/>
              <a:gd name="connsiteX1" fmla="*/ 1395021 w 4923099"/>
              <a:gd name="connsiteY1" fmla="*/ 23149 h 6881149"/>
              <a:gd name="connsiteX2" fmla="*/ 4905467 w 4923099"/>
              <a:gd name="connsiteY2" fmla="*/ 0 h 6881149"/>
              <a:gd name="connsiteX3" fmla="*/ 4923099 w 4923099"/>
              <a:gd name="connsiteY3" fmla="*/ 6869574 h 6881149"/>
              <a:gd name="connsiteX4" fmla="*/ 0 w 4923099"/>
              <a:gd name="connsiteY4" fmla="*/ 6881149 h 6881149"/>
              <a:gd name="connsiteX0" fmla="*/ 0 w 4923099"/>
              <a:gd name="connsiteY0" fmla="*/ 6881149 h 6881149"/>
              <a:gd name="connsiteX1" fmla="*/ 1395021 w 4923099"/>
              <a:gd name="connsiteY1" fmla="*/ 23149 h 6881149"/>
              <a:gd name="connsiteX2" fmla="*/ 4905467 w 4923099"/>
              <a:gd name="connsiteY2" fmla="*/ 0 h 6881149"/>
              <a:gd name="connsiteX3" fmla="*/ 4923099 w 4923099"/>
              <a:gd name="connsiteY3" fmla="*/ 6881149 h 6881149"/>
              <a:gd name="connsiteX4" fmla="*/ 0 w 4923099"/>
              <a:gd name="connsiteY4" fmla="*/ 6881149 h 6881149"/>
              <a:gd name="connsiteX0" fmla="*/ 0 w 4923099"/>
              <a:gd name="connsiteY0" fmla="*/ 6892724 h 6892724"/>
              <a:gd name="connsiteX1" fmla="*/ 1383447 w 4923099"/>
              <a:gd name="connsiteY1" fmla="*/ 0 h 6892724"/>
              <a:gd name="connsiteX2" fmla="*/ 4905467 w 4923099"/>
              <a:gd name="connsiteY2" fmla="*/ 11575 h 6892724"/>
              <a:gd name="connsiteX3" fmla="*/ 4923099 w 4923099"/>
              <a:gd name="connsiteY3" fmla="*/ 6892724 h 6892724"/>
              <a:gd name="connsiteX4" fmla="*/ 0 w 4923099"/>
              <a:gd name="connsiteY4" fmla="*/ 6892724 h 6892724"/>
              <a:gd name="connsiteX0" fmla="*/ 0 w 4923099"/>
              <a:gd name="connsiteY0" fmla="*/ 6881149 h 6881149"/>
              <a:gd name="connsiteX1" fmla="*/ 1603366 w 4923099"/>
              <a:gd name="connsiteY1" fmla="*/ 0 h 6881149"/>
              <a:gd name="connsiteX2" fmla="*/ 4905467 w 4923099"/>
              <a:gd name="connsiteY2" fmla="*/ 0 h 6881149"/>
              <a:gd name="connsiteX3" fmla="*/ 4923099 w 4923099"/>
              <a:gd name="connsiteY3" fmla="*/ 6881149 h 6881149"/>
              <a:gd name="connsiteX4" fmla="*/ 0 w 4923099"/>
              <a:gd name="connsiteY4" fmla="*/ 6881149 h 6881149"/>
              <a:gd name="connsiteX0" fmla="*/ 0 w 4923099"/>
              <a:gd name="connsiteY0" fmla="*/ 6892723 h 6892723"/>
              <a:gd name="connsiteX1" fmla="*/ 1707538 w 4923099"/>
              <a:gd name="connsiteY1" fmla="*/ 0 h 6892723"/>
              <a:gd name="connsiteX2" fmla="*/ 4905467 w 4923099"/>
              <a:gd name="connsiteY2" fmla="*/ 11574 h 6892723"/>
              <a:gd name="connsiteX3" fmla="*/ 4923099 w 4923099"/>
              <a:gd name="connsiteY3" fmla="*/ 6892723 h 6892723"/>
              <a:gd name="connsiteX4" fmla="*/ 0 w 4923099"/>
              <a:gd name="connsiteY4" fmla="*/ 6892723 h 6892723"/>
              <a:gd name="connsiteX0" fmla="*/ 0 w 4923099"/>
              <a:gd name="connsiteY0" fmla="*/ 6881149 h 6881149"/>
              <a:gd name="connsiteX1" fmla="*/ 1684389 w 4923099"/>
              <a:gd name="connsiteY1" fmla="*/ 11576 h 6881149"/>
              <a:gd name="connsiteX2" fmla="*/ 4905467 w 4923099"/>
              <a:gd name="connsiteY2" fmla="*/ 0 h 6881149"/>
              <a:gd name="connsiteX3" fmla="*/ 4923099 w 4923099"/>
              <a:gd name="connsiteY3" fmla="*/ 6881149 h 6881149"/>
              <a:gd name="connsiteX4" fmla="*/ 0 w 4923099"/>
              <a:gd name="connsiteY4" fmla="*/ 6881149 h 6881149"/>
              <a:gd name="connsiteX0" fmla="*/ 0 w 4963407"/>
              <a:gd name="connsiteY0" fmla="*/ 6869573 h 6869573"/>
              <a:gd name="connsiteX1" fmla="*/ 1684389 w 4963407"/>
              <a:gd name="connsiteY1" fmla="*/ 0 h 6869573"/>
              <a:gd name="connsiteX2" fmla="*/ 4963340 w 4963407"/>
              <a:gd name="connsiteY2" fmla="*/ 11573 h 6869573"/>
              <a:gd name="connsiteX3" fmla="*/ 4923099 w 4963407"/>
              <a:gd name="connsiteY3" fmla="*/ 6869573 h 6869573"/>
              <a:gd name="connsiteX4" fmla="*/ 0 w 4963407"/>
              <a:gd name="connsiteY4" fmla="*/ 6869573 h 6869573"/>
              <a:gd name="connsiteX0" fmla="*/ 0 w 4963407"/>
              <a:gd name="connsiteY0" fmla="*/ 6869573 h 6869573"/>
              <a:gd name="connsiteX1" fmla="*/ 1684389 w 4963407"/>
              <a:gd name="connsiteY1" fmla="*/ 0 h 6869573"/>
              <a:gd name="connsiteX2" fmla="*/ 4963340 w 4963407"/>
              <a:gd name="connsiteY2" fmla="*/ 11573 h 6869573"/>
              <a:gd name="connsiteX3" fmla="*/ 4923099 w 4963407"/>
              <a:gd name="connsiteY3" fmla="*/ 6869573 h 6869573"/>
              <a:gd name="connsiteX4" fmla="*/ 0 w 4963407"/>
              <a:gd name="connsiteY4" fmla="*/ 6869573 h 6869573"/>
              <a:gd name="connsiteX0" fmla="*/ 0 w 4974968"/>
              <a:gd name="connsiteY0" fmla="*/ 6881149 h 6881149"/>
              <a:gd name="connsiteX1" fmla="*/ 1684389 w 4974968"/>
              <a:gd name="connsiteY1" fmla="*/ 11576 h 6881149"/>
              <a:gd name="connsiteX2" fmla="*/ 4974915 w 4974968"/>
              <a:gd name="connsiteY2" fmla="*/ 0 h 6881149"/>
              <a:gd name="connsiteX3" fmla="*/ 4923099 w 4974968"/>
              <a:gd name="connsiteY3" fmla="*/ 6881149 h 6881149"/>
              <a:gd name="connsiteX4" fmla="*/ 0 w 4974968"/>
              <a:gd name="connsiteY4" fmla="*/ 6881149 h 6881149"/>
              <a:gd name="connsiteX0" fmla="*/ 0 w 4927929"/>
              <a:gd name="connsiteY0" fmla="*/ 6881149 h 6881149"/>
              <a:gd name="connsiteX1" fmla="*/ 1684389 w 4927929"/>
              <a:gd name="connsiteY1" fmla="*/ 11576 h 6881149"/>
              <a:gd name="connsiteX2" fmla="*/ 4927619 w 4927929"/>
              <a:gd name="connsiteY2" fmla="*/ 0 h 6881149"/>
              <a:gd name="connsiteX3" fmla="*/ 4923099 w 4927929"/>
              <a:gd name="connsiteY3" fmla="*/ 6881149 h 6881149"/>
              <a:gd name="connsiteX4" fmla="*/ 0 w 4927929"/>
              <a:gd name="connsiteY4" fmla="*/ 6881149 h 6881149"/>
              <a:gd name="connsiteX0" fmla="*/ 0 w 4927929"/>
              <a:gd name="connsiteY0" fmla="*/ 6881149 h 6881149"/>
              <a:gd name="connsiteX1" fmla="*/ 1404470 w 4927929"/>
              <a:gd name="connsiteY1" fmla="*/ 30237 h 6881149"/>
              <a:gd name="connsiteX2" fmla="*/ 4927619 w 4927929"/>
              <a:gd name="connsiteY2" fmla="*/ 0 h 6881149"/>
              <a:gd name="connsiteX3" fmla="*/ 4923099 w 4927929"/>
              <a:gd name="connsiteY3" fmla="*/ 6881149 h 6881149"/>
              <a:gd name="connsiteX4" fmla="*/ 0 w 4927929"/>
              <a:gd name="connsiteY4" fmla="*/ 6881149 h 6881149"/>
              <a:gd name="connsiteX0" fmla="*/ 0 w 4703994"/>
              <a:gd name="connsiteY0" fmla="*/ 6899810 h 6899810"/>
              <a:gd name="connsiteX1" fmla="*/ 1180535 w 4703994"/>
              <a:gd name="connsiteY1" fmla="*/ 30237 h 6899810"/>
              <a:gd name="connsiteX2" fmla="*/ 4703684 w 4703994"/>
              <a:gd name="connsiteY2" fmla="*/ 0 h 6899810"/>
              <a:gd name="connsiteX3" fmla="*/ 4699164 w 4703994"/>
              <a:gd name="connsiteY3" fmla="*/ 6881149 h 6899810"/>
              <a:gd name="connsiteX4" fmla="*/ 0 w 4703994"/>
              <a:gd name="connsiteY4" fmla="*/ 6899810 h 6899810"/>
              <a:gd name="connsiteX0" fmla="*/ 0 w 4965251"/>
              <a:gd name="connsiteY0" fmla="*/ 6899810 h 6899810"/>
              <a:gd name="connsiteX1" fmla="*/ 1441792 w 4965251"/>
              <a:gd name="connsiteY1" fmla="*/ 30237 h 6899810"/>
              <a:gd name="connsiteX2" fmla="*/ 4964941 w 4965251"/>
              <a:gd name="connsiteY2" fmla="*/ 0 h 6899810"/>
              <a:gd name="connsiteX3" fmla="*/ 4960421 w 4965251"/>
              <a:gd name="connsiteY3" fmla="*/ 6881149 h 6899810"/>
              <a:gd name="connsiteX4" fmla="*/ 0 w 4965251"/>
              <a:gd name="connsiteY4" fmla="*/ 6899810 h 6899810"/>
              <a:gd name="connsiteX0" fmla="*/ 0 w 4964945"/>
              <a:gd name="connsiteY0" fmla="*/ 6899810 h 6899810"/>
              <a:gd name="connsiteX1" fmla="*/ 1441792 w 4964945"/>
              <a:gd name="connsiteY1" fmla="*/ 30237 h 6899810"/>
              <a:gd name="connsiteX2" fmla="*/ 4964941 w 4964945"/>
              <a:gd name="connsiteY2" fmla="*/ 0 h 6899810"/>
              <a:gd name="connsiteX3" fmla="*/ 4251294 w 4964945"/>
              <a:gd name="connsiteY3" fmla="*/ 6881149 h 6899810"/>
              <a:gd name="connsiteX4" fmla="*/ 0 w 4964945"/>
              <a:gd name="connsiteY4" fmla="*/ 6899810 h 6899810"/>
              <a:gd name="connsiteX0" fmla="*/ 0 w 4251294"/>
              <a:gd name="connsiteY0" fmla="*/ 6899810 h 6899810"/>
              <a:gd name="connsiteX1" fmla="*/ 1441792 w 4251294"/>
              <a:gd name="connsiteY1" fmla="*/ 30237 h 6899810"/>
              <a:gd name="connsiteX2" fmla="*/ 4237154 w 4251294"/>
              <a:gd name="connsiteY2" fmla="*/ 0 h 6899810"/>
              <a:gd name="connsiteX3" fmla="*/ 4251294 w 4251294"/>
              <a:gd name="connsiteY3" fmla="*/ 6881149 h 6899810"/>
              <a:gd name="connsiteX4" fmla="*/ 0 w 4251294"/>
              <a:gd name="connsiteY4" fmla="*/ 6899810 h 68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1294" h="6899810">
                <a:moveTo>
                  <a:pt x="0" y="6899810"/>
                </a:moveTo>
                <a:lnTo>
                  <a:pt x="1441792" y="30237"/>
                </a:lnTo>
                <a:lnTo>
                  <a:pt x="4237154" y="0"/>
                </a:lnTo>
                <a:cubicBezTo>
                  <a:pt x="4239173" y="2293716"/>
                  <a:pt x="4249275" y="4587433"/>
                  <a:pt x="4251294" y="6881149"/>
                </a:cubicBezTo>
                <a:lnTo>
                  <a:pt x="0" y="6899810"/>
                </a:lnTo>
                <a:close/>
              </a:path>
            </a:pathLst>
          </a:custGeo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BE"/>
              <a:t>Click to add a picture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1B3F856-301A-13BA-8897-69C3505289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3492" y="5674566"/>
            <a:ext cx="1183434" cy="118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205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E1872-B0C2-0045-A10A-0CEAE6C99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3D39AD-EBB6-444B-878F-C53A14A84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D2679D-10BD-964A-BB87-35DD43FB4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42BF5-E369-0941-844C-9D156A0E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42B34E-4253-4AC5-9203-4044A1B7FAB2}" type="datetimeFigureOut">
              <a:rPr lang="fr-BE" smtClean="0"/>
              <a:t>11-04-23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46F3CF-1161-A447-9280-0C80FFB6F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9EB38-93A3-6A40-BA8B-86DE022A5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094A6B-C7EA-454A-903B-1061640421DF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352466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AABD9-9D26-8647-A57F-90A8CD483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A2F73-6A51-864F-9F9B-78A05DE93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04304-87FA-0846-9731-6EFE0091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42B34E-4253-4AC5-9203-4044A1B7FAB2}" type="datetimeFigureOut">
              <a:rPr lang="fr-BE" smtClean="0"/>
              <a:t>11-04-23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B1154-A6CB-8641-B008-49E0C40CB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56BD0-E78E-5D4C-A00B-11072807E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094A6B-C7EA-454A-903B-1061640421DF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170223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0730ED-B6DB-4143-8CDE-7A7330511D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412662-069C-694B-878B-ADE211783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E959C-DF4A-C34A-88CE-6FF03E57AA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42B34E-4253-4AC5-9203-4044A1B7FAB2}" type="datetimeFigureOut">
              <a:rPr lang="fr-BE" smtClean="0"/>
              <a:t>11-04-23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B09BE-9030-AC4D-866E-F43F627E3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B647B-2BA3-3E45-8C28-EC2EFCF3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094A6B-C7EA-454A-903B-1061640421DF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196992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C93045-7930-F5D4-87F3-E2D9C70D4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4ADA1D-0561-FB88-0BFB-E95BFEC51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AD2AC4-9ABD-F991-C4E0-8AC4CE83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B34E-4253-4AC5-9203-4044A1B7FAB2}" type="datetimeFigureOut">
              <a:rPr lang="fr-BE" smtClean="0"/>
              <a:t>11-04-23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9A558A-EE44-0FA8-40CE-6305C1BA8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5E3740-E9E5-95F6-0675-EB69A05EB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94A6B-C7EA-454A-903B-1061640421DF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1807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398442DD-4988-3742-BFD9-BB256312C788}"/>
              </a:ext>
            </a:extLst>
          </p:cNvPr>
          <p:cNvSpPr txBox="1"/>
          <p:nvPr/>
        </p:nvSpPr>
        <p:spPr>
          <a:xfrm>
            <a:off x="968829" y="6319157"/>
            <a:ext cx="525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E" sz="1500" dirty="0"/>
              <a:t>© PM • Risk Crisis Change, 202</a:t>
            </a:r>
            <a:r>
              <a:rPr lang="fr-BE" sz="1500" dirty="0"/>
              <a:t>3</a:t>
            </a:r>
            <a:r>
              <a:rPr lang="en-BE" sz="1500" dirty="0"/>
              <a:t> | pm.be | +32 479 112 112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93ECFE-4D0F-DA48-A7EF-A4DB19770ED4}"/>
              </a:ext>
            </a:extLst>
          </p:cNvPr>
          <p:cNvSpPr/>
          <p:nvPr/>
        </p:nvSpPr>
        <p:spPr>
          <a:xfrm>
            <a:off x="0" y="1"/>
            <a:ext cx="27758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8D1B423-0E44-EA4F-B0E7-9329103A64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828" y="457200"/>
            <a:ext cx="10515600" cy="12334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GB"/>
              <a:t>Click to edit the title</a:t>
            </a:r>
            <a:endParaRPr lang="en-BE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A3BAF91-0242-A64E-9B50-85F530E6C19A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68830" y="1825625"/>
            <a:ext cx="10515598" cy="4351338"/>
          </a:xfrm>
        </p:spPr>
        <p:txBody>
          <a:bodyPr>
            <a:normAutofit/>
          </a:bodyPr>
          <a:lstStyle>
            <a:lvl1pPr marL="319088" indent="-319088">
              <a:tabLst/>
              <a:defRPr sz="2400"/>
            </a:lvl1pPr>
            <a:lvl2pPr marL="846138" indent="-263525">
              <a:tabLst/>
              <a:defRPr sz="20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this bullet point item</a:t>
            </a:r>
          </a:p>
          <a:p>
            <a:pPr lvl="1"/>
            <a:r>
              <a:rPr lang="en-GB"/>
              <a:t>This is the second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0EFA4E-1087-204F-8722-BEFFF91C5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6926" y="5809565"/>
            <a:ext cx="1037417" cy="832757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D2830113-0A0F-4A53-11F9-BEBCAAAE750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3492" y="5674566"/>
            <a:ext cx="1183434" cy="118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46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breadcrum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398442DD-4988-3742-BFD9-BB256312C788}"/>
              </a:ext>
            </a:extLst>
          </p:cNvPr>
          <p:cNvSpPr txBox="1"/>
          <p:nvPr/>
        </p:nvSpPr>
        <p:spPr>
          <a:xfrm>
            <a:off x="968829" y="6319157"/>
            <a:ext cx="525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E" sz="1500" dirty="0"/>
              <a:t>© PM • Risk Crisis Change, 202</a:t>
            </a:r>
            <a:r>
              <a:rPr lang="fr-BE" sz="1500" dirty="0"/>
              <a:t>3</a:t>
            </a:r>
            <a:r>
              <a:rPr lang="en-BE" sz="1500" dirty="0"/>
              <a:t> | pm.be | +32 479 112 112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93ECFE-4D0F-DA48-A7EF-A4DB19770ED4}"/>
              </a:ext>
            </a:extLst>
          </p:cNvPr>
          <p:cNvSpPr/>
          <p:nvPr/>
        </p:nvSpPr>
        <p:spPr>
          <a:xfrm>
            <a:off x="0" y="1"/>
            <a:ext cx="27758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8D1B423-0E44-EA4F-B0E7-9329103A64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828" y="457200"/>
            <a:ext cx="7565571" cy="12334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GB"/>
              <a:t>Click to edit the title</a:t>
            </a:r>
            <a:endParaRPr lang="en-BE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A3BAF91-0242-A64E-9B50-85F530E6C19A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68830" y="1825625"/>
            <a:ext cx="10515598" cy="4351338"/>
          </a:xfrm>
        </p:spPr>
        <p:txBody>
          <a:bodyPr>
            <a:normAutofit/>
          </a:bodyPr>
          <a:lstStyle>
            <a:lvl1pPr marL="319088" indent="-319088">
              <a:tabLst/>
              <a:defRPr sz="2400"/>
            </a:lvl1pPr>
            <a:lvl2pPr marL="846138" indent="-263525">
              <a:tabLst/>
              <a:defRPr sz="20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this bullet point item</a:t>
            </a:r>
          </a:p>
          <a:p>
            <a:pPr lvl="1"/>
            <a:r>
              <a:rPr lang="en-GB"/>
              <a:t>This is the second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0EFA4E-1087-204F-8722-BEFFF91C5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6926" y="5809565"/>
            <a:ext cx="1037417" cy="83275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0299D-7CC9-AF44-987B-04EF80E194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534400" y="687908"/>
            <a:ext cx="2949575" cy="355516"/>
          </a:xfrm>
        </p:spPr>
        <p:txBody>
          <a:bodyPr anchor="ctr">
            <a:noAutofit/>
          </a:bodyPr>
          <a:lstStyle>
            <a:lvl1pPr marL="0" indent="0" algn="r">
              <a:buNone/>
              <a:defRPr sz="1800">
                <a:latin typeface="Poppins SemiBold" pitchFamily="2" charset="77"/>
                <a:cs typeface="Poppins SemiBold" pitchFamily="2" charset="77"/>
              </a:defRPr>
            </a:lvl1pPr>
          </a:lstStyle>
          <a:p>
            <a:pPr lvl="0"/>
            <a:r>
              <a:rPr lang="en-GB"/>
              <a:t>Breadcrumbs parent</a:t>
            </a:r>
            <a:endParaRPr lang="en-BE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4D1763C-3C71-3B45-9E02-1F76483EE6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534400" y="1073944"/>
            <a:ext cx="2949575" cy="355517"/>
          </a:xfrm>
        </p:spPr>
        <p:txBody>
          <a:bodyPr anchor="ctr">
            <a:noAutofit/>
          </a:bodyPr>
          <a:lstStyle>
            <a:lvl1pPr marL="0" indent="0" algn="r">
              <a:buNone/>
              <a:defRPr sz="180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defRPr>
            </a:lvl1pPr>
          </a:lstStyle>
          <a:p>
            <a:pPr lvl="0"/>
            <a:r>
              <a:rPr lang="en-GB"/>
              <a:t>&gt; Breadcrumbs child</a:t>
            </a:r>
            <a:endParaRPr lang="en-BE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A5449ABA-9CF1-F384-CB54-8A994CA97BF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3492" y="5674566"/>
            <a:ext cx="1183434" cy="118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0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398442DD-4988-3742-BFD9-BB256312C788}"/>
              </a:ext>
            </a:extLst>
          </p:cNvPr>
          <p:cNvSpPr txBox="1"/>
          <p:nvPr/>
        </p:nvSpPr>
        <p:spPr>
          <a:xfrm>
            <a:off x="968829" y="6319157"/>
            <a:ext cx="525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E" sz="1500" dirty="0"/>
              <a:t>© PM • Risk Crisis Change, 202</a:t>
            </a:r>
            <a:r>
              <a:rPr lang="fr-BE" sz="1500" dirty="0"/>
              <a:t>3</a:t>
            </a:r>
            <a:r>
              <a:rPr lang="en-BE" sz="1500" dirty="0"/>
              <a:t> | pm.be | +32 479 112 112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93ECFE-4D0F-DA48-A7EF-A4DB19770ED4}"/>
              </a:ext>
            </a:extLst>
          </p:cNvPr>
          <p:cNvSpPr/>
          <p:nvPr/>
        </p:nvSpPr>
        <p:spPr>
          <a:xfrm>
            <a:off x="0" y="1"/>
            <a:ext cx="27758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8D1B423-0E44-EA4F-B0E7-9329103A64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828" y="457200"/>
            <a:ext cx="10515600" cy="12334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GB"/>
              <a:t>Click to edit the title</a:t>
            </a:r>
            <a:endParaRPr lang="en-BE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DCD4483-811A-2448-8356-2DF6072E6D9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68830" y="2546429"/>
            <a:ext cx="10515598" cy="3630533"/>
          </a:xfrm>
        </p:spPr>
        <p:txBody>
          <a:bodyPr>
            <a:normAutofit/>
          </a:bodyPr>
          <a:lstStyle>
            <a:lvl1pPr marL="319088" indent="-319088">
              <a:tabLst/>
              <a:defRPr sz="2400"/>
            </a:lvl1pPr>
            <a:lvl2pPr marL="846138" indent="-263525">
              <a:tabLst/>
              <a:defRPr sz="20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this bullet point item</a:t>
            </a:r>
          </a:p>
          <a:p>
            <a:pPr lvl="1"/>
            <a:r>
              <a:rPr lang="en-GB"/>
              <a:t>This is the 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729FC46-C908-E340-A4C0-D87919DB9CFD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68828" y="1825625"/>
            <a:ext cx="10515600" cy="720805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defRPr>
            </a:lvl1pPr>
            <a:lvl2pPr>
              <a:defRPr sz="24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the subtitle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143DC9-F7DF-E047-BD9D-921A29FF4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6926" y="5809565"/>
            <a:ext cx="1037417" cy="832757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079B5FCA-3128-464C-6D65-0CF41F47A62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3492" y="5674566"/>
            <a:ext cx="1183434" cy="118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22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subtitle and breadcrum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398442DD-4988-3742-BFD9-BB256312C788}"/>
              </a:ext>
            </a:extLst>
          </p:cNvPr>
          <p:cNvSpPr txBox="1"/>
          <p:nvPr/>
        </p:nvSpPr>
        <p:spPr>
          <a:xfrm>
            <a:off x="968829" y="6319157"/>
            <a:ext cx="525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E" sz="1500" dirty="0"/>
              <a:t>© PM • Risk Crisis Change, 202</a:t>
            </a:r>
            <a:r>
              <a:rPr lang="fr-BE" sz="1500" dirty="0"/>
              <a:t>3</a:t>
            </a:r>
            <a:r>
              <a:rPr lang="en-BE" sz="1500" dirty="0"/>
              <a:t> | pm.be | +32 479 112 112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93ECFE-4D0F-DA48-A7EF-A4DB19770ED4}"/>
              </a:ext>
            </a:extLst>
          </p:cNvPr>
          <p:cNvSpPr/>
          <p:nvPr/>
        </p:nvSpPr>
        <p:spPr>
          <a:xfrm>
            <a:off x="0" y="1"/>
            <a:ext cx="27758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8D1B423-0E44-EA4F-B0E7-9329103A64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828" y="457200"/>
            <a:ext cx="7565572" cy="12334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GB"/>
              <a:t>Click to edit the title</a:t>
            </a:r>
            <a:endParaRPr lang="en-BE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DCD4483-811A-2448-8356-2DF6072E6D9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68830" y="2546429"/>
            <a:ext cx="10515598" cy="3630533"/>
          </a:xfrm>
        </p:spPr>
        <p:txBody>
          <a:bodyPr>
            <a:normAutofit/>
          </a:bodyPr>
          <a:lstStyle>
            <a:lvl1pPr marL="319088" indent="-319088">
              <a:tabLst/>
              <a:defRPr sz="2400"/>
            </a:lvl1pPr>
            <a:lvl2pPr marL="846138" indent="-263525">
              <a:tabLst/>
              <a:defRPr sz="20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this bullet point item</a:t>
            </a:r>
          </a:p>
          <a:p>
            <a:pPr lvl="1"/>
            <a:r>
              <a:rPr lang="en-GB"/>
              <a:t>This is the 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729FC46-C908-E340-A4C0-D87919DB9CFD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968828" y="1825625"/>
            <a:ext cx="10515600" cy="720805"/>
          </a:xfrm>
        </p:spPr>
        <p:txBody>
          <a:bodyPr anchor="ctr">
            <a:norm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defRPr>
            </a:lvl1pPr>
            <a:lvl2pPr>
              <a:defRPr sz="24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the subtitle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5143DC9-F7DF-E047-BD9D-921A29FF4B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6926" y="5809565"/>
            <a:ext cx="1037417" cy="832757"/>
          </a:xfrm>
          <a:prstGeom prst="rect">
            <a:avLst/>
          </a:prstGeom>
        </p:spPr>
      </p:pic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8B500D-4663-8B4E-A3A6-51DA604D771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534400" y="687908"/>
            <a:ext cx="2949575" cy="355516"/>
          </a:xfrm>
        </p:spPr>
        <p:txBody>
          <a:bodyPr anchor="ctr">
            <a:noAutofit/>
          </a:bodyPr>
          <a:lstStyle>
            <a:lvl1pPr marL="0" indent="0" algn="r">
              <a:buNone/>
              <a:defRPr sz="1800">
                <a:latin typeface="Poppins SemiBold" pitchFamily="2" charset="77"/>
                <a:cs typeface="Poppins SemiBold" pitchFamily="2" charset="77"/>
              </a:defRPr>
            </a:lvl1pPr>
          </a:lstStyle>
          <a:p>
            <a:pPr lvl="0"/>
            <a:r>
              <a:rPr lang="en-GB"/>
              <a:t>Breadcrumbs parent</a:t>
            </a:r>
            <a:endParaRPr lang="en-BE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FDB812F-7627-FF4D-9E24-14479CC4F4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34400" y="1073944"/>
            <a:ext cx="2949575" cy="355517"/>
          </a:xfrm>
        </p:spPr>
        <p:txBody>
          <a:bodyPr anchor="ctr">
            <a:noAutofit/>
          </a:bodyPr>
          <a:lstStyle>
            <a:lvl1pPr marL="0" indent="0" algn="r">
              <a:buNone/>
              <a:defRPr sz="180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defRPr>
            </a:lvl1pPr>
          </a:lstStyle>
          <a:p>
            <a:pPr lvl="0"/>
            <a:r>
              <a:rPr lang="en-GB"/>
              <a:t>&gt; Breadcrumbs child</a:t>
            </a:r>
            <a:endParaRPr lang="en-BE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FF53C2D6-F2C2-5E05-85CE-9B32D35365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3492" y="5674566"/>
            <a:ext cx="1183434" cy="118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19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35E493D-E920-2248-BC24-C2A780A5A18D}"/>
              </a:ext>
            </a:extLst>
          </p:cNvPr>
          <p:cNvSpPr txBox="1"/>
          <p:nvPr/>
        </p:nvSpPr>
        <p:spPr>
          <a:xfrm>
            <a:off x="968829" y="6319157"/>
            <a:ext cx="525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E" sz="1500" dirty="0"/>
              <a:t>© PM • Risk Crisis Change, 202</a:t>
            </a:r>
            <a:r>
              <a:rPr lang="fr-BE" sz="1500" dirty="0"/>
              <a:t>3</a:t>
            </a:r>
            <a:r>
              <a:rPr lang="en-BE" sz="1500" dirty="0"/>
              <a:t> | pm.be | +32 479 112 112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67D321-B3FC-3E40-9B6D-06D90C90F2EE}"/>
              </a:ext>
            </a:extLst>
          </p:cNvPr>
          <p:cNvSpPr/>
          <p:nvPr/>
        </p:nvSpPr>
        <p:spPr>
          <a:xfrm>
            <a:off x="0" y="1"/>
            <a:ext cx="27758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5E65AE0-2251-4448-BAA7-03CC938F0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828" y="457200"/>
            <a:ext cx="10515601" cy="12334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GB"/>
              <a:t>Click to edit the title</a:t>
            </a:r>
            <a:endParaRPr lang="en-BE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A3F5C9B-B6D1-F548-9B8A-AA80214EAB7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68827" y="1825625"/>
            <a:ext cx="5127173" cy="4351337"/>
          </a:xfrm>
        </p:spPr>
        <p:txBody>
          <a:bodyPr>
            <a:normAutofit/>
          </a:bodyPr>
          <a:lstStyle>
            <a:lvl1pPr marL="319088" indent="-319088">
              <a:tabLst/>
              <a:defRPr sz="2400"/>
            </a:lvl1pPr>
            <a:lvl2pPr marL="846138" indent="-263525">
              <a:tabLst/>
              <a:defRPr sz="20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this bullet point</a:t>
            </a:r>
          </a:p>
          <a:p>
            <a:pPr lvl="1"/>
            <a:r>
              <a:rPr lang="en-GB"/>
              <a:t>This is the second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226CA7A-78A6-6D49-BA46-82889BAB545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57256" y="1825624"/>
            <a:ext cx="5127173" cy="4351337"/>
          </a:xfrm>
        </p:spPr>
        <p:txBody>
          <a:bodyPr>
            <a:normAutofit/>
          </a:bodyPr>
          <a:lstStyle>
            <a:lvl1pPr marL="319088" indent="-319088">
              <a:tabLst/>
              <a:defRPr sz="2400"/>
            </a:lvl1pPr>
            <a:lvl2pPr marL="846138" indent="-263525">
              <a:tabLst/>
              <a:defRPr sz="20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this bullet point</a:t>
            </a:r>
          </a:p>
          <a:p>
            <a:pPr lvl="1"/>
            <a:r>
              <a:rPr lang="en-GB"/>
              <a:t>This is the second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338F67-C981-2446-80CF-FC3EDC198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6926" y="5809565"/>
            <a:ext cx="1037417" cy="832757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F04ED22C-108B-2FD5-7835-AF19107142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3492" y="5674566"/>
            <a:ext cx="1183434" cy="118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12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lumns with breadcrumb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D35E493D-E920-2248-BC24-C2A780A5A18D}"/>
              </a:ext>
            </a:extLst>
          </p:cNvPr>
          <p:cNvSpPr txBox="1"/>
          <p:nvPr/>
        </p:nvSpPr>
        <p:spPr>
          <a:xfrm>
            <a:off x="968829" y="6319157"/>
            <a:ext cx="5257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BE" sz="1500" dirty="0"/>
              <a:t>© PM • Risk Crisis Change, 202</a:t>
            </a:r>
            <a:r>
              <a:rPr lang="fr-BE" sz="1500" dirty="0"/>
              <a:t>3</a:t>
            </a:r>
            <a:r>
              <a:rPr lang="en-BE" sz="1500" dirty="0"/>
              <a:t> | pm.be | +32 479 112 112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67D321-B3FC-3E40-9B6D-06D90C90F2EE}"/>
              </a:ext>
            </a:extLst>
          </p:cNvPr>
          <p:cNvSpPr/>
          <p:nvPr/>
        </p:nvSpPr>
        <p:spPr>
          <a:xfrm>
            <a:off x="0" y="1"/>
            <a:ext cx="277586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E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5E65AE0-2251-4448-BAA7-03CC938F0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8829" y="457200"/>
            <a:ext cx="7565572" cy="12334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GB"/>
              <a:t>Click to edit the title</a:t>
            </a:r>
            <a:endParaRPr lang="en-BE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A3F5C9B-B6D1-F548-9B8A-AA80214EAB7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968827" y="1825625"/>
            <a:ext cx="5127173" cy="4351337"/>
          </a:xfrm>
        </p:spPr>
        <p:txBody>
          <a:bodyPr>
            <a:normAutofit/>
          </a:bodyPr>
          <a:lstStyle>
            <a:lvl1pPr marL="319088" indent="-319088">
              <a:tabLst/>
              <a:defRPr sz="2400"/>
            </a:lvl1pPr>
            <a:lvl2pPr marL="846138" indent="-263525">
              <a:tabLst/>
              <a:defRPr sz="20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this bullet point</a:t>
            </a:r>
          </a:p>
          <a:p>
            <a:pPr lvl="1"/>
            <a:r>
              <a:rPr lang="en-GB"/>
              <a:t>This is the second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7226CA7A-78A6-6D49-BA46-82889BAB545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57256" y="1825624"/>
            <a:ext cx="5127173" cy="4351337"/>
          </a:xfrm>
        </p:spPr>
        <p:txBody>
          <a:bodyPr>
            <a:normAutofit/>
          </a:bodyPr>
          <a:lstStyle>
            <a:lvl1pPr marL="319088" indent="-319088">
              <a:tabLst/>
              <a:defRPr sz="2400"/>
            </a:lvl1pPr>
            <a:lvl2pPr marL="846138" indent="-263525">
              <a:tabLst/>
              <a:defRPr sz="2000"/>
            </a:lvl2pPr>
            <a:lvl3pPr marL="1285875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GB"/>
              <a:t>Click to edit this bullet point</a:t>
            </a:r>
          </a:p>
          <a:p>
            <a:pPr lvl="1"/>
            <a:r>
              <a:rPr lang="en-GB"/>
              <a:t>This is the second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338F67-C981-2446-80CF-FC3EDC198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6926" y="5809565"/>
            <a:ext cx="1037417" cy="832757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0707C931-BC06-0F4A-9F16-751B0B6D11E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34400" y="687908"/>
            <a:ext cx="2949575" cy="355516"/>
          </a:xfrm>
        </p:spPr>
        <p:txBody>
          <a:bodyPr anchor="ctr">
            <a:noAutofit/>
          </a:bodyPr>
          <a:lstStyle>
            <a:lvl1pPr marL="0" indent="0" algn="r">
              <a:buNone/>
              <a:defRPr sz="1800">
                <a:latin typeface="Poppins SemiBold" pitchFamily="2" charset="77"/>
                <a:cs typeface="Poppins SemiBold" pitchFamily="2" charset="77"/>
              </a:defRPr>
            </a:lvl1pPr>
          </a:lstStyle>
          <a:p>
            <a:pPr lvl="0"/>
            <a:r>
              <a:rPr lang="en-GB"/>
              <a:t>Breadcrumbs parent</a:t>
            </a:r>
            <a:endParaRPr lang="en-BE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2455DB0-F6F0-DD44-BA5C-728CBA54E85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534400" y="1073944"/>
            <a:ext cx="2949575" cy="355517"/>
          </a:xfrm>
        </p:spPr>
        <p:txBody>
          <a:bodyPr anchor="ctr">
            <a:noAutofit/>
          </a:bodyPr>
          <a:lstStyle>
            <a:lvl1pPr marL="0" indent="0" algn="r">
              <a:buNone/>
              <a:defRPr sz="1800">
                <a:solidFill>
                  <a:schemeClr val="accent1"/>
                </a:solidFill>
                <a:latin typeface="Poppins SemiBold" pitchFamily="2" charset="77"/>
                <a:cs typeface="Poppins SemiBold" pitchFamily="2" charset="77"/>
              </a:defRPr>
            </a:lvl1pPr>
          </a:lstStyle>
          <a:p>
            <a:pPr lvl="0"/>
            <a:r>
              <a:rPr lang="en-GB"/>
              <a:t>&gt; Breadcrumbs child</a:t>
            </a:r>
            <a:endParaRPr lang="en-BE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BB8A445A-30A4-D121-ED1C-C81541EEB6F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3492" y="5674566"/>
            <a:ext cx="1183434" cy="118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1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A73C67-A062-EE43-8EA1-8F2740EDE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the title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96C2BC-3C87-9944-AE03-4914AD9F4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this bullet point item</a:t>
            </a:r>
          </a:p>
          <a:p>
            <a:pPr lvl="1"/>
            <a:r>
              <a:rPr lang="en-GB"/>
              <a:t>This is the second level</a:t>
            </a:r>
          </a:p>
          <a:p>
            <a:pPr lvl="2"/>
            <a:r>
              <a:rPr lang="en-GB"/>
              <a:t>This is the third level</a:t>
            </a:r>
          </a:p>
        </p:txBody>
      </p:sp>
    </p:spTree>
    <p:extLst>
      <p:ext uri="{BB962C8B-B14F-4D97-AF65-F5344CB8AC3E}">
        <p14:creationId xmlns:p14="http://schemas.microsoft.com/office/powerpoint/2010/main" val="57073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i="0" kern="1200" baseline="0">
          <a:solidFill>
            <a:schemeClr val="tx1"/>
          </a:solidFill>
          <a:latin typeface="Poppins" pitchFamily="2" charset="77"/>
          <a:ea typeface="+mj-ea"/>
          <a:cs typeface="Poppins" pitchFamily="2" charset="77"/>
        </a:defRPr>
      </a:lvl1pPr>
    </p:titleStyle>
    <p:bodyStyle>
      <a:lvl1pPr marL="368300" indent="-368300" algn="l" defTabSz="914400" rtl="0" eaLnBrk="1" latinLnBrk="0" hangingPunct="1">
        <a:lnSpc>
          <a:spcPct val="120000"/>
        </a:lnSpc>
        <a:spcBef>
          <a:spcPts val="1200"/>
        </a:spcBef>
        <a:buFont typeface="Wingdings" pitchFamily="2" charset="2"/>
        <a:buChar char="§"/>
        <a:tabLst/>
        <a:defRPr sz="3200" kern="1200" baseline="0">
          <a:solidFill>
            <a:schemeClr val="tx1"/>
          </a:solidFill>
          <a:latin typeface="Bitter" pitchFamily="2" charset="77"/>
          <a:ea typeface="+mn-ea"/>
          <a:cs typeface="+mn-cs"/>
        </a:defRPr>
      </a:lvl1pPr>
      <a:lvl2pPr marL="979488" indent="-3048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tabLst/>
        <a:defRPr sz="2800" kern="1200" baseline="0">
          <a:solidFill>
            <a:schemeClr val="tx1"/>
          </a:solidFill>
          <a:latin typeface="Bitter" pitchFamily="2" charset="77"/>
          <a:ea typeface="+mn-ea"/>
          <a:cs typeface="+mn-cs"/>
        </a:defRPr>
      </a:lvl2pPr>
      <a:lvl3pPr marL="1628775" indent="-342900" algn="l" defTabSz="914400" rtl="0" eaLnBrk="1" latinLnBrk="0" hangingPunct="1">
        <a:lnSpc>
          <a:spcPct val="120000"/>
        </a:lnSpc>
        <a:spcBef>
          <a:spcPts val="500"/>
        </a:spcBef>
        <a:buFont typeface="System Font Regular"/>
        <a:buChar char="-"/>
        <a:tabLst/>
        <a:defRPr sz="2400" kern="1200" baseline="0">
          <a:solidFill>
            <a:schemeClr val="tx1"/>
          </a:solidFill>
          <a:latin typeface="Bitter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Bitter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Bitter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mt@pm.be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huline@pm.be" TargetMode="External"/><Relationship Id="rId2" Type="http://schemas.openxmlformats.org/officeDocument/2006/relationships/hyperlink" Target="mailto:julien@pm.be" TargetMode="Externa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png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F425C0-96C1-E022-1FB6-AA60F39366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err="1"/>
              <a:t>Opleiding</a:t>
            </a:r>
            <a:r>
              <a:rPr lang="fr-BE" dirty="0"/>
              <a:t> SMT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4F811F5-6E8C-EA56-267C-37859571E8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/>
              <a:t>21 </a:t>
            </a:r>
            <a:r>
              <a:rPr lang="fr-BE" dirty="0" err="1"/>
              <a:t>februari</a:t>
            </a:r>
            <a:r>
              <a:rPr lang="fr-BE" dirty="0"/>
              <a:t> 2023 – NCCN</a:t>
            </a:r>
          </a:p>
        </p:txBody>
      </p:sp>
    </p:spTree>
    <p:extLst>
      <p:ext uri="{BB962C8B-B14F-4D97-AF65-F5344CB8AC3E}">
        <p14:creationId xmlns:p14="http://schemas.microsoft.com/office/powerpoint/2010/main" val="3895003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746F2-EF18-91F7-E574-50E1C33AB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Inloggen</a:t>
            </a:r>
            <a:r>
              <a:rPr lang="fr-BE" dirty="0"/>
              <a:t> </a:t>
            </a:r>
            <a:r>
              <a:rPr lang="fr-BE" dirty="0" err="1"/>
              <a:t>voor</a:t>
            </a:r>
            <a:r>
              <a:rPr lang="fr-BE" dirty="0"/>
              <a:t> </a:t>
            </a:r>
            <a:r>
              <a:rPr lang="fr-BE" dirty="0" err="1"/>
              <a:t>deelnemers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02844C-F644-E81E-2C00-BD32E39A31B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nl-NL" dirty="0"/>
              <a:t>Deel de URL van de oefening. </a:t>
            </a:r>
            <a:r>
              <a:rPr lang="nl-NL" sz="1800" dirty="0"/>
              <a:t>Voorbeeld: https://nccn.merlinsmt.com/courses/6/teamusers/</a:t>
            </a:r>
          </a:p>
          <a:p>
            <a:r>
              <a:rPr lang="nl-NL" dirty="0"/>
              <a:t>Deel de inloggegevens met verschillende gebruikers, afhankelijk van hun rol in de simulator.</a:t>
            </a:r>
            <a:endParaRPr lang="fr-BE" dirty="0"/>
          </a:p>
          <a:p>
            <a:endParaRPr lang="fr-BE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6B4292D-7291-4A8F-F28D-F6CECCF96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6628" y="3775390"/>
            <a:ext cx="5495924" cy="19002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1DCE956-A057-EAB7-E088-2074AA3A9A65}"/>
              </a:ext>
            </a:extLst>
          </p:cNvPr>
          <p:cNvSpPr/>
          <p:nvPr/>
        </p:nvSpPr>
        <p:spPr>
          <a:xfrm>
            <a:off x="7148945" y="4119418"/>
            <a:ext cx="1274619" cy="1419326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AD59A0-1EA3-DC2A-9087-5F32CB7CCC5A}"/>
              </a:ext>
            </a:extLst>
          </p:cNvPr>
          <p:cNvSpPr/>
          <p:nvPr/>
        </p:nvSpPr>
        <p:spPr>
          <a:xfrm>
            <a:off x="6267519" y="4119418"/>
            <a:ext cx="816112" cy="1419326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6129366F-8B3E-CE9C-65D9-B40D8EEF9C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6175" y="1499138"/>
            <a:ext cx="4118254" cy="20549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1148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6E4711-1374-08C2-8A19-5109E82ED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Next </a:t>
            </a:r>
            <a:r>
              <a:rPr lang="fr-BE" dirty="0" err="1"/>
              <a:t>steps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0D1026-CB83-601D-1720-1E6E698672A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Deze slides worden u opgestuurd </a:t>
            </a:r>
          </a:p>
          <a:p>
            <a:r>
              <a:rPr lang="nl-NL" dirty="0"/>
              <a:t>Meer informatie over de werking van het Merlin SMT-platform vindt u in de handleiding.</a:t>
            </a:r>
          </a:p>
          <a:p>
            <a:r>
              <a:rPr lang="nl-NL" dirty="0"/>
              <a:t>Er worden uitlegvideo's ter beschikking gesteld om u te helpen bij het gebruik van de tool.</a:t>
            </a:r>
          </a:p>
          <a:p>
            <a:r>
              <a:rPr lang="nl-NL" dirty="0"/>
              <a:t>U kunt ook hulp vragen door een e-mail te sturen naar </a:t>
            </a:r>
            <a:r>
              <a:rPr lang="nl-NL" dirty="0">
                <a:hlinkClick r:id="rId2"/>
              </a:rPr>
              <a:t>smt@pm.be</a:t>
            </a:r>
            <a:r>
              <a:rPr lang="nl-NL" dirty="0"/>
              <a:t>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57930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0A64DF-7511-1E8F-9651-AA3D95E28A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Merci/ </a:t>
            </a:r>
            <a:r>
              <a:rPr lang="fr-BE" dirty="0" err="1"/>
              <a:t>Bedankt</a:t>
            </a:r>
            <a:r>
              <a:rPr lang="fr-BE" dirty="0"/>
              <a:t>! </a:t>
            </a:r>
            <a:r>
              <a:rPr lang="fr-BE" dirty="0">
                <a:sym typeface="Wingdings" panose="05000000000000000000" pitchFamily="2" charset="2"/>
              </a:rPr>
              <a:t></a:t>
            </a:r>
            <a:endParaRPr lang="fr-BE" dirty="0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D1A3A9B5-F175-EC08-5A69-D5E2F33CCE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BE" dirty="0"/>
              <a:t>Julien Draillard Losada</a:t>
            </a:r>
          </a:p>
        </p:txBody>
      </p:sp>
      <p:sp>
        <p:nvSpPr>
          <p:cNvPr id="35" name="Espace réservé du texte 34">
            <a:extLst>
              <a:ext uri="{FF2B5EF4-FFF2-40B4-BE49-F238E27FC236}">
                <a16:creationId xmlns:a16="http://schemas.microsoft.com/office/drawing/2014/main" id="{08F0D185-A4BE-E8F1-BF04-16D8BFABB5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BE" dirty="0"/>
              <a:t>Senior Advisor &amp; Trainer</a:t>
            </a:r>
          </a:p>
          <a:p>
            <a:r>
              <a:rPr lang="fr-BE" dirty="0"/>
              <a:t>+32 493 40 57 46</a:t>
            </a:r>
          </a:p>
          <a:p>
            <a:r>
              <a:rPr lang="fr-BE" dirty="0">
                <a:hlinkClick r:id="rId2"/>
              </a:rPr>
              <a:t>julien@pm.be</a:t>
            </a:r>
            <a:endParaRPr lang="fr-BE" dirty="0"/>
          </a:p>
          <a:p>
            <a:endParaRPr lang="fr-BE" dirty="0"/>
          </a:p>
        </p:txBody>
      </p:sp>
      <p:sp>
        <p:nvSpPr>
          <p:cNvPr id="36" name="Espace réservé du texte 35">
            <a:extLst>
              <a:ext uri="{FF2B5EF4-FFF2-40B4-BE49-F238E27FC236}">
                <a16:creationId xmlns:a16="http://schemas.microsoft.com/office/drawing/2014/main" id="{AE08C6E6-2660-748F-CCC2-D4781B1266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BE" dirty="0"/>
              <a:t>Junior Advisor &amp; Trainer</a:t>
            </a:r>
          </a:p>
          <a:p>
            <a:r>
              <a:rPr lang="fr-BE" dirty="0"/>
              <a:t>+32 476 30 93 38</a:t>
            </a:r>
          </a:p>
          <a:p>
            <a:r>
              <a:rPr lang="fr-BE" dirty="0">
                <a:hlinkClick r:id="rId3"/>
              </a:rPr>
              <a:t>thuline@pm.be</a:t>
            </a:r>
            <a:endParaRPr lang="fr-BE" dirty="0"/>
          </a:p>
          <a:p>
            <a:endParaRPr lang="fr-BE" dirty="0"/>
          </a:p>
        </p:txBody>
      </p:sp>
      <p:sp>
        <p:nvSpPr>
          <p:cNvPr id="37" name="Espace réservé du texte 36">
            <a:extLst>
              <a:ext uri="{FF2B5EF4-FFF2-40B4-BE49-F238E27FC236}">
                <a16:creationId xmlns:a16="http://schemas.microsoft.com/office/drawing/2014/main" id="{063279F5-7C24-43D5-AB59-AE0BB3A959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BE" dirty="0"/>
              <a:t>Thuline Formesyn</a:t>
            </a:r>
          </a:p>
        </p:txBody>
      </p:sp>
    </p:spTree>
    <p:extLst>
      <p:ext uri="{BB962C8B-B14F-4D97-AF65-F5344CB8AC3E}">
        <p14:creationId xmlns:p14="http://schemas.microsoft.com/office/powerpoint/2010/main" val="2677272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9C66C3-3070-E2E0-F426-3CDD95827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Opleidingsdoelen</a:t>
            </a:r>
            <a:r>
              <a:rPr lang="fr-BE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30DB67-689A-8E3A-4B0A-F5052608163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nl-NL" dirty="0"/>
              <a:t>De verschillende functionaliteiten van </a:t>
            </a:r>
            <a:r>
              <a:rPr lang="nl-NL" dirty="0" err="1"/>
              <a:t>Merlin's</a:t>
            </a:r>
            <a:r>
              <a:rPr lang="nl-NL" dirty="0"/>
              <a:t> </a:t>
            </a:r>
            <a:r>
              <a:rPr lang="nl-NL" dirty="0" err="1"/>
              <a:t>Social</a:t>
            </a:r>
            <a:r>
              <a:rPr lang="nl-NL" dirty="0"/>
              <a:t> Media Trainer platform laten zien.</a:t>
            </a:r>
          </a:p>
          <a:p>
            <a:r>
              <a:rPr lang="nl-NL" dirty="0"/>
              <a:t>Manieren presenteren om het te gebruiken in een crisiscommunicatiesimulatie. 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78314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C4A1FB-A3EC-6824-85D0-915C193E4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Agenda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7A51B2-C53E-ACD8-82CF-34085739642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 fontScale="92500"/>
          </a:bodyPr>
          <a:lstStyle/>
          <a:p>
            <a:r>
              <a:rPr lang="nl-NL" dirty="0"/>
              <a:t>Maak een nieuw scenario</a:t>
            </a:r>
          </a:p>
          <a:p>
            <a:r>
              <a:rPr lang="nl-NL" dirty="0"/>
              <a:t>Het scenario voeden</a:t>
            </a:r>
          </a:p>
          <a:p>
            <a:r>
              <a:rPr lang="nl-NL" dirty="0"/>
              <a:t>Berichten plannen en automatiseren</a:t>
            </a:r>
          </a:p>
          <a:p>
            <a:r>
              <a:rPr lang="nl-NL" dirty="0"/>
              <a:t>Profielen aanmaken</a:t>
            </a:r>
          </a:p>
          <a:p>
            <a:r>
              <a:rPr lang="nl-NL" dirty="0"/>
              <a:t>Teams, trainers en observatoren toevoegen</a:t>
            </a:r>
          </a:p>
          <a:p>
            <a:r>
              <a:rPr lang="nl-NL" dirty="0"/>
              <a:t>Extra functies</a:t>
            </a:r>
          </a:p>
          <a:p>
            <a:r>
              <a:rPr lang="nl-NL" dirty="0"/>
              <a:t>Volgende stappen</a:t>
            </a:r>
          </a:p>
          <a:p>
            <a:r>
              <a:rPr lang="nl-NL" dirty="0"/>
              <a:t>Contactgegevens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7121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A18549-1B4E-73B8-B3EC-4A92B03A4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Nieuw</a:t>
            </a:r>
            <a:r>
              <a:rPr lang="fr-BE" dirty="0"/>
              <a:t> scenario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1D469CB-CDD0-91B3-DB6D-4C4710C70D67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Klik op de startpagina op "+Nieuw".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Geef uw scenario een naam (bij voorkeur de naam van de organisatie die de deelnemers in de oefening zullen vertegenwoordigen)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Je kunt een foto toevoegen die de "profielfoto" van de groep wordt.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Voeg de datum van de oefening toe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Selecteer de verschillende media die u wilt gebruiken voor de simulatie.</a:t>
            </a:r>
            <a:endParaRPr lang="fr-BE" dirty="0"/>
          </a:p>
          <a:p>
            <a:endParaRPr lang="fr-BE" dirty="0"/>
          </a:p>
          <a:p>
            <a:pPr marL="0" indent="0">
              <a:buNone/>
            </a:pPr>
            <a:endParaRPr lang="fr-BE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296D756-664C-7FD7-3005-2B096368B1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3264" b="12016"/>
          <a:stretch/>
        </p:blipFill>
        <p:spPr>
          <a:xfrm>
            <a:off x="6226628" y="457200"/>
            <a:ext cx="2814346" cy="3906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C70F93D-47B4-8C1A-7882-E5C7F93C7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9884" y="2839608"/>
            <a:ext cx="3362394" cy="24794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613BA2F3-3655-A459-3E1D-4B64226D0B0C}"/>
              </a:ext>
            </a:extLst>
          </p:cNvPr>
          <p:cNvSpPr/>
          <p:nvPr/>
        </p:nvSpPr>
        <p:spPr>
          <a:xfrm rot="18062635">
            <a:off x="6003117" y="4412813"/>
            <a:ext cx="633635" cy="384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58844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12BA5F-0CE4-5012-4EB9-E0AF54083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Het scenario </a:t>
            </a:r>
            <a:r>
              <a:rPr lang="fr-BE" dirty="0" err="1"/>
              <a:t>voeden</a:t>
            </a:r>
            <a:endParaRPr lang="fr-BE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E8009520-C49D-2EF1-A76D-BA90EA80846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/>
              <a:t>Klik op "+Nieuw bericht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Selecteer de bron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Kies het profiel (als de bron Twitter of Facebook is).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Voeg een titel toe (als de bron media is)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Schrijf de inhoud van uw bericht.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Zend uw bericht uit of bewaar het voor later.</a:t>
            </a:r>
          </a:p>
          <a:p>
            <a:endParaRPr lang="fr-BE" dirty="0"/>
          </a:p>
          <a:p>
            <a:endParaRPr lang="fr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AC7C06D-3289-A2F6-4587-02A640C07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0872" y="1209773"/>
            <a:ext cx="4322103" cy="1233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0FD593C3-0CE0-3C03-1BC5-FF1818BD88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3598" y="2966811"/>
            <a:ext cx="3600187" cy="1937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02AA4A60-FF4D-B792-67B2-A1E28EFFA0BA}"/>
              </a:ext>
            </a:extLst>
          </p:cNvPr>
          <p:cNvSpPr/>
          <p:nvPr/>
        </p:nvSpPr>
        <p:spPr>
          <a:xfrm rot="18062635">
            <a:off x="6134909" y="2268992"/>
            <a:ext cx="633635" cy="384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18DD73C7-21BC-BFAC-C523-E7F5925BC6E3}"/>
              </a:ext>
            </a:extLst>
          </p:cNvPr>
          <p:cNvSpPr/>
          <p:nvPr/>
        </p:nvSpPr>
        <p:spPr>
          <a:xfrm rot="18062635">
            <a:off x="8459595" y="1746639"/>
            <a:ext cx="633635" cy="384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90ACFEAE-1B85-9446-99F2-349B50FF91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45725" y="2971803"/>
            <a:ext cx="3044111" cy="2676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0273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12BA5F-0CE4-5012-4EB9-E0AF54083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Het scenario </a:t>
            </a:r>
            <a:r>
              <a:rPr lang="fr-BE" dirty="0" err="1"/>
              <a:t>voeden</a:t>
            </a:r>
            <a:endParaRPr lang="fr-BE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E8009520-C49D-2EF1-A76D-BA90EA80846C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/>
          </a:bodyPr>
          <a:lstStyle/>
          <a:p>
            <a:r>
              <a:rPr lang="nl-NL" dirty="0"/>
              <a:t>U kunt ook direct reageren op een Facebook- of Twitterbericht.</a:t>
            </a:r>
          </a:p>
          <a:p>
            <a:r>
              <a:rPr lang="nl-NL" dirty="0"/>
              <a:t>Open de teampagina</a:t>
            </a:r>
          </a:p>
          <a:p>
            <a:r>
              <a:rPr lang="nl-NL" dirty="0"/>
              <a:t>Klik op de Twitter of Facebook bron</a:t>
            </a:r>
          </a:p>
          <a:p>
            <a:r>
              <a:rPr lang="nl-NL" dirty="0"/>
              <a:t>Klik dan direct op de knop om te reageren</a:t>
            </a:r>
            <a:endParaRPr lang="fr-BE" dirty="0"/>
          </a:p>
          <a:p>
            <a:endParaRPr lang="fr-BE" dirty="0"/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8581E076-2B2A-3C00-3B43-FFB50B73DD97}"/>
              </a:ext>
            </a:extLst>
          </p:cNvPr>
          <p:cNvSpPr/>
          <p:nvPr/>
        </p:nvSpPr>
        <p:spPr>
          <a:xfrm rot="18062635">
            <a:off x="7740153" y="5425374"/>
            <a:ext cx="633635" cy="384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7BD639A-D617-2F95-0E88-3687129EF5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077"/>
          <a:stretch/>
        </p:blipFill>
        <p:spPr>
          <a:xfrm>
            <a:off x="4437376" y="2904640"/>
            <a:ext cx="1671686" cy="439256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36D0746A-8001-78CA-F37E-D84F750DB0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1671" y="1559361"/>
            <a:ext cx="5246455" cy="18578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AD507E27-047D-44D9-7AA8-27B66BBAB0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7473" y="4001293"/>
            <a:ext cx="4486956" cy="12457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8AEB36D9-8944-A52B-447A-3528A008BC0D}"/>
              </a:ext>
            </a:extLst>
          </p:cNvPr>
          <p:cNvSpPr/>
          <p:nvPr/>
        </p:nvSpPr>
        <p:spPr>
          <a:xfrm rot="18099803">
            <a:off x="8198855" y="3438404"/>
            <a:ext cx="633635" cy="384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42578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7A0DE4-A67B-C984-99DE-BD00FA211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Berichten</a:t>
            </a:r>
            <a:r>
              <a:rPr lang="fr-BE" dirty="0"/>
              <a:t> </a:t>
            </a:r>
            <a:r>
              <a:rPr lang="fr-BE" dirty="0" err="1"/>
              <a:t>plannen</a:t>
            </a:r>
            <a:r>
              <a:rPr lang="fr-BE" dirty="0"/>
              <a:t> en </a:t>
            </a:r>
            <a:r>
              <a:rPr lang="fr-BE" dirty="0" err="1"/>
              <a:t>automatiseren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7404A8-7ECC-A406-476F-D006176C76E9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/>
              <a:t>Ga naar "Bulkacties” </a:t>
            </a:r>
          </a:p>
          <a:p>
            <a:r>
              <a:rPr lang="nl-NL" dirty="0"/>
              <a:t>Klik op "Voorbeeldbestand”</a:t>
            </a:r>
          </a:p>
          <a:p>
            <a:r>
              <a:rPr lang="nl-NL" dirty="0"/>
              <a:t>Download het </a:t>
            </a:r>
            <a:r>
              <a:rPr lang="nl-NL" dirty="0" err="1"/>
              <a:t>Excell</a:t>
            </a:r>
            <a:r>
              <a:rPr lang="nl-NL" dirty="0"/>
              <a:t>-document en open het </a:t>
            </a:r>
          </a:p>
          <a:p>
            <a:r>
              <a:rPr lang="nl-NL" dirty="0"/>
              <a:t>Schrijf uw automatische berichten volgens de </a:t>
            </a:r>
            <a:r>
              <a:rPr lang="nl-NL" dirty="0" err="1"/>
              <a:t>canva</a:t>
            </a:r>
            <a:r>
              <a:rPr lang="nl-NL" dirty="0"/>
              <a:t>. </a:t>
            </a:r>
          </a:p>
          <a:p>
            <a:r>
              <a:rPr lang="nl-NL" dirty="0"/>
              <a:t>Eens klaar, klik op "Berichten importeren" en selecteer uw </a:t>
            </a:r>
            <a:r>
              <a:rPr lang="nl-NL" dirty="0" err="1"/>
              <a:t>Excell</a:t>
            </a:r>
            <a:r>
              <a:rPr lang="nl-NL" dirty="0"/>
              <a:t>-document met uw vooraf geschreven berichten. </a:t>
            </a:r>
          </a:p>
          <a:p>
            <a:r>
              <a:rPr lang="nl-NL" dirty="0"/>
              <a:t>Kies de frequentie van uw automatische berichten bij het aanmaken van het scenario. Start en stop de automatische uitzending door op deze knop te klikken</a:t>
            </a:r>
            <a:endParaRPr lang="fr-BE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B4963ACB-447C-1E1F-20D8-876575C23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6628" y="2966337"/>
            <a:ext cx="5706838" cy="10349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4EC79AD2-0412-D51F-5CFF-539BF745015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42" r="37195" b="33330"/>
          <a:stretch/>
        </p:blipFill>
        <p:spPr>
          <a:xfrm>
            <a:off x="3708087" y="1768821"/>
            <a:ext cx="1101012" cy="508026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004D2952-F8C8-E69A-C5AF-122E7FE64E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1470" y="1420239"/>
            <a:ext cx="4606503" cy="1407315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0268E353-2ABE-D662-BF2C-7B4B2FA60C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6310" y="4232228"/>
            <a:ext cx="2718319" cy="2004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79B2FFF8-2EB8-0042-E2EB-DC9497253C0C}"/>
              </a:ext>
            </a:extLst>
          </p:cNvPr>
          <p:cNvSpPr/>
          <p:nvPr/>
        </p:nvSpPr>
        <p:spPr>
          <a:xfrm rot="12793513">
            <a:off x="8957429" y="5203551"/>
            <a:ext cx="633635" cy="384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A60C7AA9-EC5A-C420-C811-78C543DF30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98483" y="5484461"/>
            <a:ext cx="1797517" cy="49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854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B8038C-C861-EEBA-7518-399BEA76C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Profielen</a:t>
            </a:r>
            <a:r>
              <a:rPr lang="fr-BE" dirty="0"/>
              <a:t> </a:t>
            </a:r>
            <a:r>
              <a:rPr lang="fr-BE" dirty="0" err="1"/>
              <a:t>aanmaken</a:t>
            </a: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04C7D59-D301-328B-0F6D-472B0A6B14AD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/>
              <a:t>Klik op "Afzenders".</a:t>
            </a:r>
          </a:p>
          <a:p>
            <a:r>
              <a:rPr lang="nl-NL" dirty="0"/>
              <a:t>Klik op "+Nieuw" onderaan de pagina.</a:t>
            </a:r>
          </a:p>
          <a:p>
            <a:r>
              <a:rPr lang="nl-NL" dirty="0"/>
              <a:t>Vul het formulier in</a:t>
            </a:r>
          </a:p>
          <a:p>
            <a:r>
              <a:rPr lang="nl-NL" dirty="0"/>
              <a:t>Sla het dan op</a:t>
            </a:r>
          </a:p>
          <a:p>
            <a:r>
              <a:rPr lang="nl-NL" dirty="0"/>
              <a:t>Voor profielfoto's van gebruikers kunt u de website “</a:t>
            </a:r>
            <a:r>
              <a:rPr lang="nl-NL" dirty="0" err="1"/>
              <a:t>this</a:t>
            </a:r>
            <a:r>
              <a:rPr lang="nl-NL" dirty="0"/>
              <a:t> person does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exist</a:t>
            </a:r>
            <a:r>
              <a:rPr lang="nl-NL" dirty="0"/>
              <a:t>" https://thispersondoesnotexist.com/ gebruiken.</a:t>
            </a:r>
          </a:p>
          <a:p>
            <a:r>
              <a:rPr lang="nl-NL" dirty="0"/>
              <a:t>U kunt ook profielen maken van organisaties of bekende personen, aarzel daarvoor niet om u te laten inspireren door echte twitter- of Facebook-profielen.</a:t>
            </a:r>
            <a:endParaRPr lang="fr-BE" dirty="0"/>
          </a:p>
          <a:p>
            <a:endParaRPr lang="fr-BE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9805859-B89D-8CBB-4AF7-DEFDFE079A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1760" y="2203117"/>
            <a:ext cx="3338513" cy="32518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F7D71FC5-AA5B-5B8E-E164-57B61F81A3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398" y="1423988"/>
            <a:ext cx="5476875" cy="53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0599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3F8F2B-479A-A63A-77A9-D7A9F034D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Teams, </a:t>
            </a:r>
            <a:r>
              <a:rPr lang="fr-BE" dirty="0" err="1"/>
              <a:t>trainers</a:t>
            </a:r>
            <a:r>
              <a:rPr lang="fr-BE" dirty="0"/>
              <a:t> en </a:t>
            </a:r>
            <a:r>
              <a:rPr lang="fr-BE" dirty="0" err="1"/>
              <a:t>observatoren</a:t>
            </a:r>
            <a:r>
              <a:rPr lang="fr-BE" dirty="0"/>
              <a:t> </a:t>
            </a:r>
            <a:r>
              <a:rPr lang="fr-BE" dirty="0" err="1"/>
              <a:t>toevoegen</a:t>
            </a:r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349FDE7-1DF8-0801-4173-EF2CFB8DA6C0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Ga naar "Teams bewerken" op je scenariopagina.</a:t>
            </a:r>
          </a:p>
          <a:p>
            <a:r>
              <a:rPr lang="nl-NL" dirty="0"/>
              <a:t>Je hebt verschillende soorten gebruikers:</a:t>
            </a:r>
          </a:p>
          <a:p>
            <a:r>
              <a:rPr lang="nl-NL" dirty="0"/>
              <a:t>Team: voor deelnemers aan de oefening</a:t>
            </a:r>
          </a:p>
          <a:p>
            <a:r>
              <a:rPr lang="nl-NL" dirty="0"/>
              <a:t>Trainer: voor trainers</a:t>
            </a:r>
          </a:p>
          <a:p>
            <a:r>
              <a:rPr lang="nl-NL" dirty="0"/>
              <a:t>Om een nieuw team toe te voegen klik je op "+Nieuw". </a:t>
            </a:r>
          </a:p>
          <a:p>
            <a:r>
              <a:rPr lang="nl-NL" dirty="0"/>
              <a:t>Vul het formulier in en registreer het team.</a:t>
            </a:r>
            <a:endParaRPr lang="fr-BE" dirty="0"/>
          </a:p>
          <a:p>
            <a:pPr marL="55563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  <a:p>
            <a:endParaRPr lang="fr-BE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6707D06-7ADB-686C-06DC-92144631B0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980" t="-1" r="8905" b="33171"/>
          <a:stretch/>
        </p:blipFill>
        <p:spPr>
          <a:xfrm>
            <a:off x="6226628" y="1422807"/>
            <a:ext cx="5224195" cy="335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6745FDE9-0FD6-5075-8030-27669CAF72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2925" y="2126919"/>
            <a:ext cx="2834854" cy="26041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022ABFA4-3C95-7F43-B2F2-FE16E7D5ED79}"/>
              </a:ext>
            </a:extLst>
          </p:cNvPr>
          <p:cNvSpPr/>
          <p:nvPr/>
        </p:nvSpPr>
        <p:spPr>
          <a:xfrm rot="14083520">
            <a:off x="10371598" y="1791564"/>
            <a:ext cx="633635" cy="384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6453651"/>
      </p:ext>
    </p:extLst>
  </p:cSld>
  <p:clrMapOvr>
    <a:masterClrMapping/>
  </p:clrMapOvr>
</p:sld>
</file>

<file path=ppt/theme/theme1.xml><?xml version="1.0" encoding="utf-8"?>
<a:theme xmlns:a="http://schemas.openxmlformats.org/drawingml/2006/main" name="PM template">
  <a:themeElements>
    <a:clrScheme name="PM">
      <a:dk1>
        <a:srgbClr val="1E1F1E"/>
      </a:dk1>
      <a:lt1>
        <a:srgbClr val="FFFFFF"/>
      </a:lt1>
      <a:dk2>
        <a:srgbClr val="797979"/>
      </a:dk2>
      <a:lt2>
        <a:srgbClr val="D5D5D5"/>
      </a:lt2>
      <a:accent1>
        <a:srgbClr val="E14B4B"/>
      </a:accent1>
      <a:accent2>
        <a:srgbClr val="8E1415"/>
      </a:accent2>
      <a:accent3>
        <a:srgbClr val="F1ECE7"/>
      </a:accent3>
      <a:accent4>
        <a:srgbClr val="F7F8F7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1520341-d24a-4644-9eec-dd896d6d6014">
      <Terms xmlns="http://schemas.microsoft.com/office/infopath/2007/PartnerControls"/>
    </lcf76f155ced4ddcb4097134ff3c332f>
    <TaxCatchAll xmlns="5e9bafb1-468c-46df-b5cd-b8c01e60d1b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108C4EF663F24E8F3736F04D8F3F6B" ma:contentTypeVersion="16" ma:contentTypeDescription="Create a new document." ma:contentTypeScope="" ma:versionID="cc432373ef0da2881d17c3995a7ee312">
  <xsd:schema xmlns:xsd="http://www.w3.org/2001/XMLSchema" xmlns:xs="http://www.w3.org/2001/XMLSchema" xmlns:p="http://schemas.microsoft.com/office/2006/metadata/properties" xmlns:ns2="b1520341-d24a-4644-9eec-dd896d6d6014" xmlns:ns3="5e9bafb1-468c-46df-b5cd-b8c01e60d1b9" targetNamespace="http://schemas.microsoft.com/office/2006/metadata/properties" ma:root="true" ma:fieldsID="5a9ec4089f8e472f7f95473f09296341" ns2:_="" ns3:_="">
    <xsd:import namespace="b1520341-d24a-4644-9eec-dd896d6d6014"/>
    <xsd:import namespace="5e9bafb1-468c-46df-b5cd-b8c01e60d1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520341-d24a-4644-9eec-dd896d6d60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8a3c3ee-533e-4eed-8b44-6005ffd5a7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9bafb1-468c-46df-b5cd-b8c01e60d1b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87c19c2-b484-4cf6-a76e-73acc866dc6d}" ma:internalName="TaxCatchAll" ma:showField="CatchAllData" ma:web="5e9bafb1-468c-46df-b5cd-b8c01e60d1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F34AFD-F52E-49DE-B32D-F622093042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86331F-A5E7-47D6-BCDC-1AC72F10104D}">
  <ds:schemaRefs>
    <ds:schemaRef ds:uri="http://schemas.microsoft.com/office/2006/metadata/properties"/>
    <ds:schemaRef ds:uri="http://schemas.microsoft.com/office/infopath/2007/PartnerControls"/>
    <ds:schemaRef ds:uri="b1520341-d24a-4644-9eec-dd896d6d6014"/>
    <ds:schemaRef ds:uri="5e9bafb1-468c-46df-b5cd-b8c01e60d1b9"/>
  </ds:schemaRefs>
</ds:datastoreItem>
</file>

<file path=customXml/itemProps3.xml><?xml version="1.0" encoding="utf-8"?>
<ds:datastoreItem xmlns:ds="http://schemas.openxmlformats.org/officeDocument/2006/customXml" ds:itemID="{F1039D84-F9FD-42EE-81F7-ADB0B32F60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520341-d24a-4644-9eec-dd896d6d6014"/>
    <ds:schemaRef ds:uri="5e9bafb1-468c-46df-b5cd-b8c01e60d1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PM template slide deck read-only</Template>
  <TotalTime>586</TotalTime>
  <Words>541</Words>
  <Application>Microsoft Office PowerPoint</Application>
  <PresentationFormat>Breedbeeld</PresentationFormat>
  <Paragraphs>71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20" baseType="lpstr">
      <vt:lpstr>Arial</vt:lpstr>
      <vt:lpstr>Bitter</vt:lpstr>
      <vt:lpstr>Cambria</vt:lpstr>
      <vt:lpstr>Poppins</vt:lpstr>
      <vt:lpstr>Poppins SemiBold</vt:lpstr>
      <vt:lpstr>System Font Regular</vt:lpstr>
      <vt:lpstr>Wingdings</vt:lpstr>
      <vt:lpstr>PM template</vt:lpstr>
      <vt:lpstr>Opleiding SMT</vt:lpstr>
      <vt:lpstr>Opleidingsdoelen </vt:lpstr>
      <vt:lpstr>Agenda</vt:lpstr>
      <vt:lpstr>Nieuw scenario</vt:lpstr>
      <vt:lpstr>Het scenario voeden</vt:lpstr>
      <vt:lpstr>Het scenario voeden</vt:lpstr>
      <vt:lpstr>Berichten plannen en automatiseren</vt:lpstr>
      <vt:lpstr>Profielen aanmaken</vt:lpstr>
      <vt:lpstr>Teams, trainers en observatoren toevoegen</vt:lpstr>
      <vt:lpstr>Inloggen voor deelnemers</vt:lpstr>
      <vt:lpstr>Next steps</vt:lpstr>
      <vt:lpstr>Merci/ Bedankt!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NCCN SMT training</dc:title>
  <dc:creator>Julien Draillard Losada</dc:creator>
  <cp:lastModifiedBy>Laura Demullier</cp:lastModifiedBy>
  <cp:revision>3</cp:revision>
  <dcterms:created xsi:type="dcterms:W3CDTF">2023-02-14T08:59:38Z</dcterms:created>
  <dcterms:modified xsi:type="dcterms:W3CDTF">2023-04-11T06:38:04Z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0x010100CA108C4EF663F24E8F3736F04D8F3F6B</vt:lpwstr>
  </property>
  <property fmtid="{D5CDD505-2E9C-101B-9397-08002B2CF9AE}" pid="3" name="MediaServiceImageTags">
    <vt:lpwstr/>
  </property>
</Properties>
</file>